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7.xml"/>
  <Override ContentType="application/vnd.openxmlformats-officedocument.presentationml.slideLayout+xml" PartName="/ppt/slideLayouts/slideLayout9.xml"/>
  <Override ContentType="application/vnd.openxmlformats-officedocument.presentationml.slideLayout+xml" PartName="/ppt/slideLayouts/slideLayout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showSpecialPlsOnTitleSld="0">
  <p:sldMasterIdLst>
    <p:sldMasterId id="2147483661" r:id="rId3"/>
  </p:sldMasterIdLst>
  <p:notesMasterIdLst>
    <p:notesMasterId r:id="rId4"/>
  </p:notes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 id="271" r:id="rId20"/>
    <p:sldId id="272" r:id="rId21"/>
    <p:sldId id="273" r:id="rId22"/>
  </p:sldIdLst>
  <p:sldSz cy="5143500" cx="9144000"/>
  <p:notesSz cx="6858000" cy="9144000"/>
  <p:embeddedFontLst>
    <p:embeddedFont>
      <p:font typeface="Nunito"/>
      <p:regular r:id="rId23"/>
      <p:bold r:id="rId24"/>
      <p:italic r:id="rId25"/>
      <p:boldItalic r:id="rId26"/>
    </p:embeddedFont>
    <p:embeddedFont>
      <p:font typeface="EB Garamond"/>
      <p:regular r:id="rId27"/>
      <p:bold r:id="rId28"/>
      <p:italic r:id="rId29"/>
      <p:boldItalic r:id="rId30"/>
    </p:embeddedFont>
    <p:embeddedFont>
      <p:font typeface="Libre Baskerville"/>
      <p:regular r:id="rId31"/>
      <p:bold r:id="rId32"/>
      <p:italic r:id="rId33"/>
    </p:embeddedFont>
    <p:embeddedFont>
      <p:font typeface="Londrina Solid"/>
      <p:regular r:id="rId34"/>
    </p:embeddedFont>
    <p:embeddedFont>
      <p:font typeface="Tinos"/>
      <p:regular r:id="rId35"/>
      <p:bold r:id="rId36"/>
      <p:italic r:id="rId37"/>
      <p:boldItalic r:id="rId38"/>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_rels/presentation.xml.rels><?xml version="1.0" encoding="UTF-8" standalone="yes"?><Relationships xmlns="http://schemas.openxmlformats.org/package/2006/relationships"><Relationship Id="rId20" Type="http://schemas.openxmlformats.org/officeDocument/2006/relationships/slide" Target="slides/slide16.xml"/><Relationship Id="rId22" Type="http://schemas.openxmlformats.org/officeDocument/2006/relationships/slide" Target="slides/slide18.xml"/><Relationship Id="rId21" Type="http://schemas.openxmlformats.org/officeDocument/2006/relationships/slide" Target="slides/slide17.xml"/><Relationship Id="rId24" Type="http://schemas.openxmlformats.org/officeDocument/2006/relationships/font" Target="fonts/Nunito-bold.fntdata"/><Relationship Id="rId23" Type="http://schemas.openxmlformats.org/officeDocument/2006/relationships/font" Target="fonts/Nunito-regular.fntdata"/><Relationship Id="rId1" Type="http://schemas.openxmlformats.org/officeDocument/2006/relationships/theme" Target="theme/theme2.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notesMaster" Target="notesMasters/notesMaster1.xml"/><Relationship Id="rId9" Type="http://schemas.openxmlformats.org/officeDocument/2006/relationships/slide" Target="slides/slide5.xml"/><Relationship Id="rId26" Type="http://schemas.openxmlformats.org/officeDocument/2006/relationships/font" Target="fonts/Nunito-boldItalic.fntdata"/><Relationship Id="rId25" Type="http://schemas.openxmlformats.org/officeDocument/2006/relationships/font" Target="fonts/Nunito-italic.fntdata"/><Relationship Id="rId28" Type="http://schemas.openxmlformats.org/officeDocument/2006/relationships/font" Target="fonts/EBGaramond-bold.fntdata"/><Relationship Id="rId27" Type="http://schemas.openxmlformats.org/officeDocument/2006/relationships/font" Target="fonts/EBGaramond-regular.fntdata"/><Relationship Id="rId5" Type="http://schemas.openxmlformats.org/officeDocument/2006/relationships/slide" Target="slides/slide1.xml"/><Relationship Id="rId6" Type="http://schemas.openxmlformats.org/officeDocument/2006/relationships/slide" Target="slides/slide2.xml"/><Relationship Id="rId29" Type="http://schemas.openxmlformats.org/officeDocument/2006/relationships/font" Target="fonts/EBGaramond-italic.fntdata"/><Relationship Id="rId7" Type="http://schemas.openxmlformats.org/officeDocument/2006/relationships/slide" Target="slides/slide3.xml"/><Relationship Id="rId8" Type="http://schemas.openxmlformats.org/officeDocument/2006/relationships/slide" Target="slides/slide4.xml"/><Relationship Id="rId31" Type="http://schemas.openxmlformats.org/officeDocument/2006/relationships/font" Target="fonts/LibreBaskerville-regular.fntdata"/><Relationship Id="rId30" Type="http://schemas.openxmlformats.org/officeDocument/2006/relationships/font" Target="fonts/EBGaramond-boldItalic.fntdata"/><Relationship Id="rId11" Type="http://schemas.openxmlformats.org/officeDocument/2006/relationships/slide" Target="slides/slide7.xml"/><Relationship Id="rId33" Type="http://schemas.openxmlformats.org/officeDocument/2006/relationships/font" Target="fonts/LibreBaskerville-italic.fntdata"/><Relationship Id="rId10" Type="http://schemas.openxmlformats.org/officeDocument/2006/relationships/slide" Target="slides/slide6.xml"/><Relationship Id="rId32" Type="http://schemas.openxmlformats.org/officeDocument/2006/relationships/font" Target="fonts/LibreBaskerville-bold.fntdata"/><Relationship Id="rId13" Type="http://schemas.openxmlformats.org/officeDocument/2006/relationships/slide" Target="slides/slide9.xml"/><Relationship Id="rId35" Type="http://schemas.openxmlformats.org/officeDocument/2006/relationships/font" Target="fonts/Tinos-regular.fntdata"/><Relationship Id="rId12" Type="http://schemas.openxmlformats.org/officeDocument/2006/relationships/slide" Target="slides/slide8.xml"/><Relationship Id="rId34" Type="http://schemas.openxmlformats.org/officeDocument/2006/relationships/font" Target="fonts/LondrinaSolid-regular.fntdata"/><Relationship Id="rId15" Type="http://schemas.openxmlformats.org/officeDocument/2006/relationships/slide" Target="slides/slide11.xml"/><Relationship Id="rId37" Type="http://schemas.openxmlformats.org/officeDocument/2006/relationships/font" Target="fonts/Tinos-italic.fntdata"/><Relationship Id="rId14" Type="http://schemas.openxmlformats.org/officeDocument/2006/relationships/slide" Target="slides/slide10.xml"/><Relationship Id="rId36" Type="http://schemas.openxmlformats.org/officeDocument/2006/relationships/font" Target="fonts/Tinos-bold.fntdata"/><Relationship Id="rId17" Type="http://schemas.openxmlformats.org/officeDocument/2006/relationships/slide" Target="slides/slide13.xml"/><Relationship Id="rId16" Type="http://schemas.openxmlformats.org/officeDocument/2006/relationships/slide" Target="slides/slide12.xml"/><Relationship Id="rId38" Type="http://schemas.openxmlformats.org/officeDocument/2006/relationships/font" Target="fonts/Tinos-boldItalic.fntdata"/><Relationship Id="rId19" Type="http://schemas.openxmlformats.org/officeDocument/2006/relationships/slide" Target="slides/slide15.xml"/><Relationship Id="rId18" Type="http://schemas.openxmlformats.org/officeDocument/2006/relationships/slide" Target="slides/slide1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317500" lvl="0" marL="457200">
              <a:spcBef>
                <a:spcPts val="0"/>
              </a:spcBef>
              <a:spcAft>
                <a:spcPts val="0"/>
              </a:spcAft>
              <a:buSzPts val="1400"/>
              <a:buChar char="●"/>
              <a:defRPr sz="1100"/>
            </a:lvl1pPr>
            <a:lvl2pPr indent="-317500" lvl="1" marL="914400">
              <a:spcBef>
                <a:spcPts val="0"/>
              </a:spcBef>
              <a:spcAft>
                <a:spcPts val="0"/>
              </a:spcAft>
              <a:buSzPts val="1400"/>
              <a:buChar char="○"/>
              <a:defRPr sz="1100"/>
            </a:lvl2pPr>
            <a:lvl3pPr indent="-317500" lvl="2" marL="1371600">
              <a:spcBef>
                <a:spcPts val="0"/>
              </a:spcBef>
              <a:spcAft>
                <a:spcPts val="0"/>
              </a:spcAft>
              <a:buSzPts val="1400"/>
              <a:buChar char="■"/>
              <a:defRPr sz="1100"/>
            </a:lvl3pPr>
            <a:lvl4pPr indent="-317500" lvl="3" marL="1828800">
              <a:spcBef>
                <a:spcPts val="0"/>
              </a:spcBef>
              <a:spcAft>
                <a:spcPts val="0"/>
              </a:spcAft>
              <a:buSzPts val="1400"/>
              <a:buChar char="●"/>
              <a:defRPr sz="1100"/>
            </a:lvl4pPr>
            <a:lvl5pPr indent="-317500" lvl="4" marL="2286000">
              <a:spcBef>
                <a:spcPts val="0"/>
              </a:spcBef>
              <a:spcAft>
                <a:spcPts val="0"/>
              </a:spcAft>
              <a:buSzPts val="1400"/>
              <a:buChar char="○"/>
              <a:defRPr sz="1100"/>
            </a:lvl5pPr>
            <a:lvl6pPr indent="-317500" lvl="5" marL="2743200">
              <a:spcBef>
                <a:spcPts val="0"/>
              </a:spcBef>
              <a:spcAft>
                <a:spcPts val="0"/>
              </a:spcAft>
              <a:buSzPts val="1400"/>
              <a:buChar char="■"/>
              <a:defRPr sz="1100"/>
            </a:lvl6pPr>
            <a:lvl7pPr indent="-317500" lvl="6" marL="3200400">
              <a:spcBef>
                <a:spcPts val="0"/>
              </a:spcBef>
              <a:spcAft>
                <a:spcPts val="0"/>
              </a:spcAft>
              <a:buSzPts val="1400"/>
              <a:buChar char="●"/>
              <a:defRPr sz="1100"/>
            </a:lvl7pPr>
            <a:lvl8pPr indent="-317500" lvl="7" marL="3657600">
              <a:spcBef>
                <a:spcPts val="0"/>
              </a:spcBef>
              <a:spcAft>
                <a:spcPts val="0"/>
              </a:spcAft>
              <a:buSzPts val="1400"/>
              <a:buChar char="○"/>
              <a:defRPr sz="1100"/>
            </a:lvl8pPr>
            <a:lvl9pPr indent="-317500" lvl="8" marL="4114800">
              <a:spcBef>
                <a:spcPts val="0"/>
              </a:spcBef>
              <a:spcAft>
                <a:spcPts val="0"/>
              </a:spcAft>
              <a:buSzPts val="14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0" name="Shape 130"/>
        <p:cNvGrpSpPr/>
        <p:nvPr/>
      </p:nvGrpSpPr>
      <p:grpSpPr>
        <a:xfrm>
          <a:off x="0" y="0"/>
          <a:ext cx="0" cy="0"/>
          <a:chOff x="0" y="0"/>
          <a:chExt cx="0" cy="0"/>
        </a:xfrm>
      </p:grpSpPr>
      <p:sp>
        <p:nvSpPr>
          <p:cNvPr id="131" name="Google Shape;131;g35f391192_00: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132" name="Google Shape;132;g35f391192_0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8" name="Shape 198"/>
        <p:cNvGrpSpPr/>
        <p:nvPr/>
      </p:nvGrpSpPr>
      <p:grpSpPr>
        <a:xfrm>
          <a:off x="0" y="0"/>
          <a:ext cx="0" cy="0"/>
          <a:chOff x="0" y="0"/>
          <a:chExt cx="0" cy="0"/>
        </a:xfrm>
      </p:grpSpPr>
      <p:sp>
        <p:nvSpPr>
          <p:cNvPr id="199" name="Google Shape;199;gede930810e_0_979: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200" name="Google Shape;200;gede930810e_0_97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5" name="Shape 205"/>
        <p:cNvGrpSpPr/>
        <p:nvPr/>
      </p:nvGrpSpPr>
      <p:grpSpPr>
        <a:xfrm>
          <a:off x="0" y="0"/>
          <a:ext cx="0" cy="0"/>
          <a:chOff x="0" y="0"/>
          <a:chExt cx="0" cy="0"/>
        </a:xfrm>
      </p:grpSpPr>
      <p:sp>
        <p:nvSpPr>
          <p:cNvPr id="206" name="Google Shape;206;gf22acb0b1e_0_10: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207" name="Google Shape;207;gf22acb0b1e_0_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2" name="Shape 222"/>
        <p:cNvGrpSpPr/>
        <p:nvPr/>
      </p:nvGrpSpPr>
      <p:grpSpPr>
        <a:xfrm>
          <a:off x="0" y="0"/>
          <a:ext cx="0" cy="0"/>
          <a:chOff x="0" y="0"/>
          <a:chExt cx="0" cy="0"/>
        </a:xfrm>
      </p:grpSpPr>
      <p:sp>
        <p:nvSpPr>
          <p:cNvPr id="223" name="Google Shape;223;gefba48294c_0_0: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224" name="Google Shape;224;gefba48294c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8" name="Shape 228"/>
        <p:cNvGrpSpPr/>
        <p:nvPr/>
      </p:nvGrpSpPr>
      <p:grpSpPr>
        <a:xfrm>
          <a:off x="0" y="0"/>
          <a:ext cx="0" cy="0"/>
          <a:chOff x="0" y="0"/>
          <a:chExt cx="0" cy="0"/>
        </a:xfrm>
      </p:grpSpPr>
      <p:sp>
        <p:nvSpPr>
          <p:cNvPr id="229" name="Google Shape;229;gefba48294c_0_4: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230" name="Google Shape;230;gefba48294c_0_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5" name="Shape 235"/>
        <p:cNvGrpSpPr/>
        <p:nvPr/>
      </p:nvGrpSpPr>
      <p:grpSpPr>
        <a:xfrm>
          <a:off x="0" y="0"/>
          <a:ext cx="0" cy="0"/>
          <a:chOff x="0" y="0"/>
          <a:chExt cx="0" cy="0"/>
        </a:xfrm>
      </p:grpSpPr>
      <p:sp>
        <p:nvSpPr>
          <p:cNvPr id="236" name="Google Shape;236;gede930810e_0_995: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237" name="Google Shape;237;gede930810e_0_99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1" name="Shape 241"/>
        <p:cNvGrpSpPr/>
        <p:nvPr/>
      </p:nvGrpSpPr>
      <p:grpSpPr>
        <a:xfrm>
          <a:off x="0" y="0"/>
          <a:ext cx="0" cy="0"/>
          <a:chOff x="0" y="0"/>
          <a:chExt cx="0" cy="0"/>
        </a:xfrm>
      </p:grpSpPr>
      <p:sp>
        <p:nvSpPr>
          <p:cNvPr id="242" name="Google Shape;242;gede930810e_0_1000: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243" name="Google Shape;243;gede930810e_0_100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8" name="Shape 248"/>
        <p:cNvGrpSpPr/>
        <p:nvPr/>
      </p:nvGrpSpPr>
      <p:grpSpPr>
        <a:xfrm>
          <a:off x="0" y="0"/>
          <a:ext cx="0" cy="0"/>
          <a:chOff x="0" y="0"/>
          <a:chExt cx="0" cy="0"/>
        </a:xfrm>
      </p:grpSpPr>
      <p:sp>
        <p:nvSpPr>
          <p:cNvPr id="249" name="Google Shape;249;gede930810e_0_1006: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250" name="Google Shape;250;gede930810e_0_100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4" name="Shape 254"/>
        <p:cNvGrpSpPr/>
        <p:nvPr/>
      </p:nvGrpSpPr>
      <p:grpSpPr>
        <a:xfrm>
          <a:off x="0" y="0"/>
          <a:ext cx="0" cy="0"/>
          <a:chOff x="0" y="0"/>
          <a:chExt cx="0" cy="0"/>
        </a:xfrm>
      </p:grpSpPr>
      <p:sp>
        <p:nvSpPr>
          <p:cNvPr id="255" name="Google Shape;255;gede930810e_0_1011: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256" name="Google Shape;256;gede930810e_0_101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1" name="Shape 261"/>
        <p:cNvGrpSpPr/>
        <p:nvPr/>
      </p:nvGrpSpPr>
      <p:grpSpPr>
        <a:xfrm>
          <a:off x="0" y="0"/>
          <a:ext cx="0" cy="0"/>
          <a:chOff x="0" y="0"/>
          <a:chExt cx="0" cy="0"/>
        </a:xfrm>
      </p:grpSpPr>
      <p:sp>
        <p:nvSpPr>
          <p:cNvPr id="262" name="Google Shape;262;gede930810e_0_1017: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263" name="Google Shape;263;gede930810e_0_101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7" name="Shape 137"/>
        <p:cNvGrpSpPr/>
        <p:nvPr/>
      </p:nvGrpSpPr>
      <p:grpSpPr>
        <a:xfrm>
          <a:off x="0" y="0"/>
          <a:ext cx="0" cy="0"/>
          <a:chOff x="0" y="0"/>
          <a:chExt cx="0" cy="0"/>
        </a:xfrm>
      </p:grpSpPr>
      <p:sp>
        <p:nvSpPr>
          <p:cNvPr id="138" name="Google Shape;138;g35f391192_04: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139" name="Google Shape;139;g35f391192_0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5" name="Shape 145"/>
        <p:cNvGrpSpPr/>
        <p:nvPr/>
      </p:nvGrpSpPr>
      <p:grpSpPr>
        <a:xfrm>
          <a:off x="0" y="0"/>
          <a:ext cx="0" cy="0"/>
          <a:chOff x="0" y="0"/>
          <a:chExt cx="0" cy="0"/>
        </a:xfrm>
      </p:grpSpPr>
      <p:sp>
        <p:nvSpPr>
          <p:cNvPr id="146" name="Google Shape;146;gf22acb0b1e_0_1: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147" name="Google Shape;147;gf22acb0b1e_0_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2" name="Shape 152"/>
        <p:cNvGrpSpPr/>
        <p:nvPr/>
      </p:nvGrpSpPr>
      <p:grpSpPr>
        <a:xfrm>
          <a:off x="0" y="0"/>
          <a:ext cx="0" cy="0"/>
          <a:chOff x="0" y="0"/>
          <a:chExt cx="0" cy="0"/>
        </a:xfrm>
      </p:grpSpPr>
      <p:sp>
        <p:nvSpPr>
          <p:cNvPr id="153" name="Google Shape;153;g35ed75ccf_015: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154" name="Google Shape;154;g35ed75ccf_01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9" name="Shape 159"/>
        <p:cNvGrpSpPr/>
        <p:nvPr/>
      </p:nvGrpSpPr>
      <p:grpSpPr>
        <a:xfrm>
          <a:off x="0" y="0"/>
          <a:ext cx="0" cy="0"/>
          <a:chOff x="0" y="0"/>
          <a:chExt cx="0" cy="0"/>
        </a:xfrm>
      </p:grpSpPr>
      <p:sp>
        <p:nvSpPr>
          <p:cNvPr id="160" name="Google Shape;160;gede930810e_0_950: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161" name="Google Shape;161;gede930810e_0_95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6" name="Shape 166"/>
        <p:cNvGrpSpPr/>
        <p:nvPr/>
      </p:nvGrpSpPr>
      <p:grpSpPr>
        <a:xfrm>
          <a:off x="0" y="0"/>
          <a:ext cx="0" cy="0"/>
          <a:chOff x="0" y="0"/>
          <a:chExt cx="0" cy="0"/>
        </a:xfrm>
      </p:grpSpPr>
      <p:sp>
        <p:nvSpPr>
          <p:cNvPr id="167" name="Google Shape;167;gede930810e_0_956: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168" name="Google Shape;168;gede930810e_0_95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5" name="Shape 175"/>
        <p:cNvGrpSpPr/>
        <p:nvPr/>
      </p:nvGrpSpPr>
      <p:grpSpPr>
        <a:xfrm>
          <a:off x="0" y="0"/>
          <a:ext cx="0" cy="0"/>
          <a:chOff x="0" y="0"/>
          <a:chExt cx="0" cy="0"/>
        </a:xfrm>
      </p:grpSpPr>
      <p:sp>
        <p:nvSpPr>
          <p:cNvPr id="176" name="Google Shape;176;gede930810e_0_964: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177" name="Google Shape;177;gede930810e_0_96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2" name="Shape 182"/>
        <p:cNvGrpSpPr/>
        <p:nvPr/>
      </p:nvGrpSpPr>
      <p:grpSpPr>
        <a:xfrm>
          <a:off x="0" y="0"/>
          <a:ext cx="0" cy="0"/>
          <a:chOff x="0" y="0"/>
          <a:chExt cx="0" cy="0"/>
        </a:xfrm>
      </p:grpSpPr>
      <p:sp>
        <p:nvSpPr>
          <p:cNvPr id="183" name="Google Shape;183;gede930810e_0_970: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184" name="Google Shape;184;gede930810e_0_97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1" name="Shape 191"/>
        <p:cNvGrpSpPr/>
        <p:nvPr/>
      </p:nvGrpSpPr>
      <p:grpSpPr>
        <a:xfrm>
          <a:off x="0" y="0"/>
          <a:ext cx="0" cy="0"/>
          <a:chOff x="0" y="0"/>
          <a:chExt cx="0" cy="0"/>
        </a:xfrm>
      </p:grpSpPr>
      <p:sp>
        <p:nvSpPr>
          <p:cNvPr id="192" name="Google Shape;192;gf22acb0b1e_0_20: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193" name="Google Shape;193;gf22acb0b1e_0_2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bg>
      <p:bgPr>
        <a:solidFill>
          <a:schemeClr val="accent6"/>
        </a:solidFill>
      </p:bgPr>
    </p:bg>
    <p:spTree>
      <p:nvGrpSpPr>
        <p:cNvPr id="9" name="Shape 9"/>
        <p:cNvGrpSpPr/>
        <p:nvPr/>
      </p:nvGrpSpPr>
      <p:grpSpPr>
        <a:xfrm>
          <a:off x="0" y="0"/>
          <a:ext cx="0" cy="0"/>
          <a:chOff x="0" y="0"/>
          <a:chExt cx="0" cy="0"/>
        </a:xfrm>
      </p:grpSpPr>
      <p:sp>
        <p:nvSpPr>
          <p:cNvPr id="10" name="Google Shape;10;p2"/>
          <p:cNvSpPr/>
          <p:nvPr/>
        </p:nvSpPr>
        <p:spPr>
          <a:xfrm>
            <a:off x="31" y="2824500"/>
            <a:ext cx="7370400" cy="2319000"/>
          </a:xfrm>
          <a:prstGeom prst="rtTriangle">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 name="Google Shape;11;p2"/>
          <p:cNvSpPr/>
          <p:nvPr/>
        </p:nvSpPr>
        <p:spPr>
          <a:xfrm flipH="1">
            <a:off x="3582600" y="1550700"/>
            <a:ext cx="5561400" cy="3592800"/>
          </a:xfrm>
          <a:prstGeom prst="rtTriangle">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 name="Google Shape;12;p2"/>
          <p:cNvSpPr/>
          <p:nvPr/>
        </p:nvSpPr>
        <p:spPr>
          <a:xfrm rot="10800000">
            <a:off x="5058905" y="0"/>
            <a:ext cx="4085100" cy="2052600"/>
          </a:xfrm>
          <a:prstGeom prst="rtTriangle">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 name="Google Shape;13;p2"/>
          <p:cNvSpPr/>
          <p:nvPr/>
        </p:nvSpPr>
        <p:spPr>
          <a:xfrm>
            <a:off x="203275" y="206250"/>
            <a:ext cx="8737500" cy="4731000"/>
          </a:xfrm>
          <a:prstGeom prst="rect">
            <a:avLst/>
          </a:prstGeom>
          <a:solidFill>
            <a:schemeClr val="dk1"/>
          </a:solidFill>
          <a:ln>
            <a:noFill/>
          </a:ln>
          <a:effectLst>
            <a:outerShdw blurRad="228600" sx="101000" rotWithShape="0" algn="ctr" sy="101000">
              <a:srgbClr val="000000">
                <a:alpha val="4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4" name="Google Shape;14;p2"/>
          <p:cNvGrpSpPr/>
          <p:nvPr/>
        </p:nvGrpSpPr>
        <p:grpSpPr>
          <a:xfrm>
            <a:off x="255200" y="592"/>
            <a:ext cx="2250363" cy="1044300"/>
            <a:chOff x="255200" y="592"/>
            <a:chExt cx="2250363" cy="1044300"/>
          </a:xfrm>
        </p:grpSpPr>
        <p:sp>
          <p:nvSpPr>
            <p:cNvPr id="15" name="Google Shape;15;p2"/>
            <p:cNvSpPr/>
            <p:nvPr/>
          </p:nvSpPr>
          <p:spPr>
            <a:xfrm>
              <a:off x="764063" y="592"/>
              <a:ext cx="1741500" cy="1044300"/>
            </a:xfrm>
            <a:prstGeom prst="parallelogram">
              <a:avLst>
                <a:gd fmla="val 153193" name="adj"/>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 name="Google Shape;16;p2"/>
            <p:cNvSpPr/>
            <p:nvPr/>
          </p:nvSpPr>
          <p:spPr>
            <a:xfrm>
              <a:off x="509632" y="592"/>
              <a:ext cx="1741500" cy="1044300"/>
            </a:xfrm>
            <a:prstGeom prst="parallelogram">
              <a:avLst>
                <a:gd fmla="val 153193" name="adj"/>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 name="Google Shape;17;p2"/>
            <p:cNvSpPr/>
            <p:nvPr/>
          </p:nvSpPr>
          <p:spPr>
            <a:xfrm>
              <a:off x="255200" y="592"/>
              <a:ext cx="1741500" cy="1044300"/>
            </a:xfrm>
            <a:prstGeom prst="parallelogram">
              <a:avLst>
                <a:gd fmla="val 153193" name="adj"/>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8" name="Google Shape;18;p2"/>
          <p:cNvGrpSpPr/>
          <p:nvPr/>
        </p:nvGrpSpPr>
        <p:grpSpPr>
          <a:xfrm>
            <a:off x="905395" y="592"/>
            <a:ext cx="2250363" cy="1044300"/>
            <a:chOff x="905395" y="592"/>
            <a:chExt cx="2250363" cy="1044300"/>
          </a:xfrm>
        </p:grpSpPr>
        <p:sp>
          <p:nvSpPr>
            <p:cNvPr id="19" name="Google Shape;19;p2"/>
            <p:cNvSpPr/>
            <p:nvPr/>
          </p:nvSpPr>
          <p:spPr>
            <a:xfrm>
              <a:off x="1414258" y="592"/>
              <a:ext cx="1741500" cy="1044300"/>
            </a:xfrm>
            <a:prstGeom prst="parallelogram">
              <a:avLst>
                <a:gd fmla="val 153193" name="adj"/>
              </a:avLst>
            </a:pr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 name="Google Shape;20;p2"/>
            <p:cNvSpPr/>
            <p:nvPr/>
          </p:nvSpPr>
          <p:spPr>
            <a:xfrm>
              <a:off x="1159826" y="592"/>
              <a:ext cx="1741500" cy="1044300"/>
            </a:xfrm>
            <a:prstGeom prst="parallelogram">
              <a:avLst>
                <a:gd fmla="val 153193" name="adj"/>
              </a:avLst>
            </a:pr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 name="Google Shape;21;p2"/>
            <p:cNvSpPr/>
            <p:nvPr/>
          </p:nvSpPr>
          <p:spPr>
            <a:xfrm>
              <a:off x="905395" y="592"/>
              <a:ext cx="1741500" cy="1044300"/>
            </a:xfrm>
            <a:prstGeom prst="parallelogram">
              <a:avLst>
                <a:gd fmla="val 153193" name="adj"/>
              </a:avLst>
            </a:pr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2" name="Google Shape;22;p2"/>
          <p:cNvGrpSpPr/>
          <p:nvPr/>
        </p:nvGrpSpPr>
        <p:grpSpPr>
          <a:xfrm>
            <a:off x="7057468" y="5088"/>
            <a:ext cx="1851282" cy="752108"/>
            <a:chOff x="6917201" y="0"/>
            <a:chExt cx="2227777" cy="863400"/>
          </a:xfrm>
        </p:grpSpPr>
        <p:sp>
          <p:nvSpPr>
            <p:cNvPr id="23" name="Google Shape;23;p2"/>
            <p:cNvSpPr/>
            <p:nvPr/>
          </p:nvSpPr>
          <p:spPr>
            <a:xfrm>
              <a:off x="7641677" y="0"/>
              <a:ext cx="1503300" cy="863400"/>
            </a:xfrm>
            <a:prstGeom prst="parallelogram">
              <a:avLst>
                <a:gd fmla="val 158024" name="adj"/>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 name="Google Shape;24;p2"/>
            <p:cNvSpPr/>
            <p:nvPr/>
          </p:nvSpPr>
          <p:spPr>
            <a:xfrm>
              <a:off x="7279439" y="0"/>
              <a:ext cx="1503300" cy="863400"/>
            </a:xfrm>
            <a:prstGeom prst="parallelogram">
              <a:avLst>
                <a:gd fmla="val 158024" name="adj"/>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 name="Google Shape;25;p2"/>
            <p:cNvSpPr/>
            <p:nvPr/>
          </p:nvSpPr>
          <p:spPr>
            <a:xfrm>
              <a:off x="6917201" y="0"/>
              <a:ext cx="1503300" cy="863400"/>
            </a:xfrm>
            <a:prstGeom prst="parallelogram">
              <a:avLst>
                <a:gd fmla="val 158024" name="adj"/>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6" name="Google Shape;26;p2"/>
          <p:cNvGrpSpPr/>
          <p:nvPr/>
        </p:nvGrpSpPr>
        <p:grpSpPr>
          <a:xfrm>
            <a:off x="6553032" y="4217852"/>
            <a:ext cx="2389068" cy="925737"/>
            <a:chOff x="6917201" y="0"/>
            <a:chExt cx="2227777" cy="863400"/>
          </a:xfrm>
        </p:grpSpPr>
        <p:sp>
          <p:nvSpPr>
            <p:cNvPr id="27" name="Google Shape;27;p2"/>
            <p:cNvSpPr/>
            <p:nvPr/>
          </p:nvSpPr>
          <p:spPr>
            <a:xfrm>
              <a:off x="7641677" y="0"/>
              <a:ext cx="1503300" cy="863400"/>
            </a:xfrm>
            <a:prstGeom prst="parallelogram">
              <a:avLst>
                <a:gd fmla="val 158024" name="adj"/>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 name="Google Shape;28;p2"/>
            <p:cNvSpPr/>
            <p:nvPr/>
          </p:nvSpPr>
          <p:spPr>
            <a:xfrm>
              <a:off x="7279439" y="0"/>
              <a:ext cx="1503300" cy="863400"/>
            </a:xfrm>
            <a:prstGeom prst="parallelogram">
              <a:avLst>
                <a:gd fmla="val 158024" name="adj"/>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 name="Google Shape;29;p2"/>
            <p:cNvSpPr/>
            <p:nvPr/>
          </p:nvSpPr>
          <p:spPr>
            <a:xfrm>
              <a:off x="6917201" y="0"/>
              <a:ext cx="1503300" cy="863400"/>
            </a:xfrm>
            <a:prstGeom prst="parallelogram">
              <a:avLst>
                <a:gd fmla="val 158024" name="adj"/>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30" name="Google Shape;30;p2"/>
          <p:cNvGrpSpPr/>
          <p:nvPr/>
        </p:nvGrpSpPr>
        <p:grpSpPr>
          <a:xfrm>
            <a:off x="199149" y="4055652"/>
            <a:ext cx="2795414" cy="1083308"/>
            <a:chOff x="6917201" y="0"/>
            <a:chExt cx="2227777" cy="863400"/>
          </a:xfrm>
        </p:grpSpPr>
        <p:sp>
          <p:nvSpPr>
            <p:cNvPr id="31" name="Google Shape;31;p2"/>
            <p:cNvSpPr/>
            <p:nvPr/>
          </p:nvSpPr>
          <p:spPr>
            <a:xfrm>
              <a:off x="7641677" y="0"/>
              <a:ext cx="1503300" cy="863400"/>
            </a:xfrm>
            <a:prstGeom prst="parallelogram">
              <a:avLst>
                <a:gd fmla="val 158024" name="adj"/>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 name="Google Shape;32;p2"/>
            <p:cNvSpPr/>
            <p:nvPr/>
          </p:nvSpPr>
          <p:spPr>
            <a:xfrm>
              <a:off x="7279439" y="0"/>
              <a:ext cx="1503300" cy="863400"/>
            </a:xfrm>
            <a:prstGeom prst="parallelogram">
              <a:avLst>
                <a:gd fmla="val 158024" name="adj"/>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 name="Google Shape;33;p2"/>
            <p:cNvSpPr/>
            <p:nvPr/>
          </p:nvSpPr>
          <p:spPr>
            <a:xfrm>
              <a:off x="6917201" y="0"/>
              <a:ext cx="1503300" cy="863400"/>
            </a:xfrm>
            <a:prstGeom prst="parallelogram">
              <a:avLst>
                <a:gd fmla="val 158024" name="adj"/>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34" name="Google Shape;34;p2"/>
          <p:cNvSpPr txBox="1"/>
          <p:nvPr>
            <p:ph type="ctrTitle"/>
          </p:nvPr>
        </p:nvSpPr>
        <p:spPr>
          <a:xfrm>
            <a:off x="1858703" y="1822833"/>
            <a:ext cx="5361300" cy="1448100"/>
          </a:xfrm>
          <a:prstGeom prst="rect">
            <a:avLst/>
          </a:prstGeom>
        </p:spPr>
        <p:txBody>
          <a:bodyPr anchorCtr="0" anchor="ctr" bIns="91425" lIns="91425" spcFirstLastPara="1" rIns="91425" wrap="square" tIns="91425">
            <a:normAutofit/>
          </a:bodyPr>
          <a:lstStyle>
            <a:lvl1pPr lvl="0" algn="ctr">
              <a:spcBef>
                <a:spcPts val="0"/>
              </a:spcBef>
              <a:spcAft>
                <a:spcPts val="0"/>
              </a:spcAft>
              <a:buSzPts val="3800"/>
              <a:buNone/>
              <a:defRPr sz="3800"/>
            </a:lvl1pPr>
            <a:lvl2pPr lvl="1" algn="ctr">
              <a:spcBef>
                <a:spcPts val="0"/>
              </a:spcBef>
              <a:spcAft>
                <a:spcPts val="0"/>
              </a:spcAft>
              <a:buSzPts val="3800"/>
              <a:buNone/>
              <a:defRPr sz="3800"/>
            </a:lvl2pPr>
            <a:lvl3pPr lvl="2" algn="ctr">
              <a:spcBef>
                <a:spcPts val="0"/>
              </a:spcBef>
              <a:spcAft>
                <a:spcPts val="0"/>
              </a:spcAft>
              <a:buSzPts val="3800"/>
              <a:buNone/>
              <a:defRPr sz="3800"/>
            </a:lvl3pPr>
            <a:lvl4pPr lvl="3" algn="ctr">
              <a:spcBef>
                <a:spcPts val="0"/>
              </a:spcBef>
              <a:spcAft>
                <a:spcPts val="0"/>
              </a:spcAft>
              <a:buSzPts val="3800"/>
              <a:buNone/>
              <a:defRPr sz="3800"/>
            </a:lvl4pPr>
            <a:lvl5pPr lvl="4" algn="ctr">
              <a:spcBef>
                <a:spcPts val="0"/>
              </a:spcBef>
              <a:spcAft>
                <a:spcPts val="0"/>
              </a:spcAft>
              <a:buSzPts val="3800"/>
              <a:buNone/>
              <a:defRPr sz="3800"/>
            </a:lvl5pPr>
            <a:lvl6pPr lvl="5" algn="ctr">
              <a:spcBef>
                <a:spcPts val="0"/>
              </a:spcBef>
              <a:spcAft>
                <a:spcPts val="0"/>
              </a:spcAft>
              <a:buSzPts val="3800"/>
              <a:buNone/>
              <a:defRPr sz="3800"/>
            </a:lvl6pPr>
            <a:lvl7pPr lvl="6" algn="ctr">
              <a:spcBef>
                <a:spcPts val="0"/>
              </a:spcBef>
              <a:spcAft>
                <a:spcPts val="0"/>
              </a:spcAft>
              <a:buSzPts val="3800"/>
              <a:buNone/>
              <a:defRPr sz="3800"/>
            </a:lvl7pPr>
            <a:lvl8pPr lvl="7" algn="ctr">
              <a:spcBef>
                <a:spcPts val="0"/>
              </a:spcBef>
              <a:spcAft>
                <a:spcPts val="0"/>
              </a:spcAft>
              <a:buSzPts val="3800"/>
              <a:buNone/>
              <a:defRPr sz="3800"/>
            </a:lvl8pPr>
            <a:lvl9pPr lvl="8" algn="ctr">
              <a:spcBef>
                <a:spcPts val="0"/>
              </a:spcBef>
              <a:spcAft>
                <a:spcPts val="0"/>
              </a:spcAft>
              <a:buSzPts val="3800"/>
              <a:buNone/>
              <a:defRPr sz="3800"/>
            </a:lvl9pPr>
          </a:lstStyle>
          <a:p/>
        </p:txBody>
      </p:sp>
      <p:sp>
        <p:nvSpPr>
          <p:cNvPr id="35" name="Google Shape;35;p2"/>
          <p:cNvSpPr txBox="1"/>
          <p:nvPr>
            <p:ph idx="1" type="subTitle"/>
          </p:nvPr>
        </p:nvSpPr>
        <p:spPr>
          <a:xfrm>
            <a:off x="1858700" y="3413158"/>
            <a:ext cx="5361300" cy="5226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Clr>
                <a:schemeClr val="lt1"/>
              </a:buClr>
              <a:buSzPts val="1600"/>
              <a:buNone/>
              <a:defRPr sz="1600">
                <a:solidFill>
                  <a:schemeClr val="lt1"/>
                </a:solidFill>
              </a:defRPr>
            </a:lvl1pPr>
            <a:lvl2pPr lvl="1" algn="ctr">
              <a:lnSpc>
                <a:spcPct val="100000"/>
              </a:lnSpc>
              <a:spcBef>
                <a:spcPts val="0"/>
              </a:spcBef>
              <a:spcAft>
                <a:spcPts val="0"/>
              </a:spcAft>
              <a:buClr>
                <a:schemeClr val="lt1"/>
              </a:buClr>
              <a:buSzPts val="1600"/>
              <a:buNone/>
              <a:defRPr sz="1600">
                <a:solidFill>
                  <a:schemeClr val="lt1"/>
                </a:solidFill>
              </a:defRPr>
            </a:lvl2pPr>
            <a:lvl3pPr lvl="2" algn="ctr">
              <a:lnSpc>
                <a:spcPct val="100000"/>
              </a:lnSpc>
              <a:spcBef>
                <a:spcPts val="0"/>
              </a:spcBef>
              <a:spcAft>
                <a:spcPts val="0"/>
              </a:spcAft>
              <a:buClr>
                <a:schemeClr val="lt1"/>
              </a:buClr>
              <a:buSzPts val="1600"/>
              <a:buNone/>
              <a:defRPr sz="1600">
                <a:solidFill>
                  <a:schemeClr val="lt1"/>
                </a:solidFill>
              </a:defRPr>
            </a:lvl3pPr>
            <a:lvl4pPr lvl="3" algn="ctr">
              <a:lnSpc>
                <a:spcPct val="100000"/>
              </a:lnSpc>
              <a:spcBef>
                <a:spcPts val="0"/>
              </a:spcBef>
              <a:spcAft>
                <a:spcPts val="0"/>
              </a:spcAft>
              <a:buClr>
                <a:schemeClr val="lt1"/>
              </a:buClr>
              <a:buSzPts val="1600"/>
              <a:buNone/>
              <a:defRPr sz="1600">
                <a:solidFill>
                  <a:schemeClr val="lt1"/>
                </a:solidFill>
              </a:defRPr>
            </a:lvl4pPr>
            <a:lvl5pPr lvl="4" algn="ctr">
              <a:lnSpc>
                <a:spcPct val="100000"/>
              </a:lnSpc>
              <a:spcBef>
                <a:spcPts val="0"/>
              </a:spcBef>
              <a:spcAft>
                <a:spcPts val="0"/>
              </a:spcAft>
              <a:buClr>
                <a:schemeClr val="lt1"/>
              </a:buClr>
              <a:buSzPts val="1600"/>
              <a:buNone/>
              <a:defRPr sz="1600">
                <a:solidFill>
                  <a:schemeClr val="lt1"/>
                </a:solidFill>
              </a:defRPr>
            </a:lvl5pPr>
            <a:lvl6pPr lvl="5" algn="ctr">
              <a:lnSpc>
                <a:spcPct val="100000"/>
              </a:lnSpc>
              <a:spcBef>
                <a:spcPts val="0"/>
              </a:spcBef>
              <a:spcAft>
                <a:spcPts val="0"/>
              </a:spcAft>
              <a:buClr>
                <a:schemeClr val="lt1"/>
              </a:buClr>
              <a:buSzPts val="1600"/>
              <a:buNone/>
              <a:defRPr sz="1600">
                <a:solidFill>
                  <a:schemeClr val="lt1"/>
                </a:solidFill>
              </a:defRPr>
            </a:lvl6pPr>
            <a:lvl7pPr lvl="6" algn="ctr">
              <a:lnSpc>
                <a:spcPct val="100000"/>
              </a:lnSpc>
              <a:spcBef>
                <a:spcPts val="0"/>
              </a:spcBef>
              <a:spcAft>
                <a:spcPts val="0"/>
              </a:spcAft>
              <a:buClr>
                <a:schemeClr val="lt1"/>
              </a:buClr>
              <a:buSzPts val="1600"/>
              <a:buNone/>
              <a:defRPr sz="1600">
                <a:solidFill>
                  <a:schemeClr val="lt1"/>
                </a:solidFill>
              </a:defRPr>
            </a:lvl7pPr>
            <a:lvl8pPr lvl="7" algn="ctr">
              <a:lnSpc>
                <a:spcPct val="100000"/>
              </a:lnSpc>
              <a:spcBef>
                <a:spcPts val="0"/>
              </a:spcBef>
              <a:spcAft>
                <a:spcPts val="0"/>
              </a:spcAft>
              <a:buClr>
                <a:schemeClr val="lt1"/>
              </a:buClr>
              <a:buSzPts val="1600"/>
              <a:buNone/>
              <a:defRPr sz="1600">
                <a:solidFill>
                  <a:schemeClr val="lt1"/>
                </a:solidFill>
              </a:defRPr>
            </a:lvl8pPr>
            <a:lvl9pPr lvl="8" algn="ctr">
              <a:lnSpc>
                <a:spcPct val="100000"/>
              </a:lnSpc>
              <a:spcBef>
                <a:spcPts val="0"/>
              </a:spcBef>
              <a:spcAft>
                <a:spcPts val="0"/>
              </a:spcAft>
              <a:buClr>
                <a:schemeClr val="lt1"/>
              </a:buClr>
              <a:buSzPts val="1600"/>
              <a:buNone/>
              <a:defRPr sz="1600">
                <a:solidFill>
                  <a:schemeClr val="lt1"/>
                </a:solidFill>
              </a:defRPr>
            </a:lvl9pPr>
          </a:lstStyle>
          <a:p/>
        </p:txBody>
      </p:sp>
      <p:sp>
        <p:nvSpPr>
          <p:cNvPr id="36" name="Google Shape;36;p2"/>
          <p:cNvSpPr txBox="1"/>
          <p:nvPr>
            <p:ph idx="12" type="sldNum"/>
          </p:nvPr>
        </p:nvSpPr>
        <p:spPr>
          <a:xfrm>
            <a:off x="8390734" y="4543668"/>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bg>
      <p:bgPr>
        <a:solidFill>
          <a:schemeClr val="accent3"/>
        </a:solidFill>
      </p:bgPr>
    </p:bg>
    <p:spTree>
      <p:nvGrpSpPr>
        <p:cNvPr id="109" name="Shape 109"/>
        <p:cNvGrpSpPr/>
        <p:nvPr/>
      </p:nvGrpSpPr>
      <p:grpSpPr>
        <a:xfrm>
          <a:off x="0" y="0"/>
          <a:ext cx="0" cy="0"/>
          <a:chOff x="0" y="0"/>
          <a:chExt cx="0" cy="0"/>
        </a:xfrm>
      </p:grpSpPr>
      <p:sp>
        <p:nvSpPr>
          <p:cNvPr id="110" name="Google Shape;110;p11"/>
          <p:cNvSpPr/>
          <p:nvPr/>
        </p:nvSpPr>
        <p:spPr>
          <a:xfrm flipH="1">
            <a:off x="5569200" y="2834075"/>
            <a:ext cx="3574800" cy="2309400"/>
          </a:xfrm>
          <a:prstGeom prst="rtTriangle">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11" name="Google Shape;111;p11"/>
          <p:cNvGrpSpPr/>
          <p:nvPr/>
        </p:nvGrpSpPr>
        <p:grpSpPr>
          <a:xfrm>
            <a:off x="5959222" y="4119576"/>
            <a:ext cx="2520952" cy="1024165"/>
            <a:chOff x="6917201" y="0"/>
            <a:chExt cx="2227777" cy="863400"/>
          </a:xfrm>
        </p:grpSpPr>
        <p:sp>
          <p:nvSpPr>
            <p:cNvPr id="112" name="Google Shape;112;p11"/>
            <p:cNvSpPr/>
            <p:nvPr/>
          </p:nvSpPr>
          <p:spPr>
            <a:xfrm>
              <a:off x="7641677" y="0"/>
              <a:ext cx="1503300" cy="863400"/>
            </a:xfrm>
            <a:prstGeom prst="parallelogram">
              <a:avLst>
                <a:gd fmla="val 158024" name="adj"/>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3" name="Google Shape;113;p11"/>
            <p:cNvSpPr/>
            <p:nvPr/>
          </p:nvSpPr>
          <p:spPr>
            <a:xfrm>
              <a:off x="7279439" y="0"/>
              <a:ext cx="1503300" cy="863400"/>
            </a:xfrm>
            <a:prstGeom prst="parallelogram">
              <a:avLst>
                <a:gd fmla="val 158024" name="adj"/>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4" name="Google Shape;114;p11"/>
            <p:cNvSpPr/>
            <p:nvPr/>
          </p:nvSpPr>
          <p:spPr>
            <a:xfrm>
              <a:off x="6917201" y="0"/>
              <a:ext cx="1503300" cy="863400"/>
            </a:xfrm>
            <a:prstGeom prst="parallelogram">
              <a:avLst>
                <a:gd fmla="val 158024" name="adj"/>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15" name="Google Shape;115;p11"/>
          <p:cNvGrpSpPr/>
          <p:nvPr/>
        </p:nvGrpSpPr>
        <p:grpSpPr>
          <a:xfrm>
            <a:off x="199149" y="2"/>
            <a:ext cx="2795414" cy="1083308"/>
            <a:chOff x="6917201" y="0"/>
            <a:chExt cx="2227777" cy="863400"/>
          </a:xfrm>
        </p:grpSpPr>
        <p:sp>
          <p:nvSpPr>
            <p:cNvPr id="116" name="Google Shape;116;p11"/>
            <p:cNvSpPr/>
            <p:nvPr/>
          </p:nvSpPr>
          <p:spPr>
            <a:xfrm>
              <a:off x="7641677" y="0"/>
              <a:ext cx="1503300" cy="863400"/>
            </a:xfrm>
            <a:prstGeom prst="parallelogram">
              <a:avLst>
                <a:gd fmla="val 158024" name="adj"/>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7" name="Google Shape;117;p11"/>
            <p:cNvSpPr/>
            <p:nvPr/>
          </p:nvSpPr>
          <p:spPr>
            <a:xfrm>
              <a:off x="7279439" y="0"/>
              <a:ext cx="1503300" cy="863400"/>
            </a:xfrm>
            <a:prstGeom prst="parallelogram">
              <a:avLst>
                <a:gd fmla="val 158024" name="adj"/>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8" name="Google Shape;118;p11"/>
            <p:cNvSpPr/>
            <p:nvPr/>
          </p:nvSpPr>
          <p:spPr>
            <a:xfrm>
              <a:off x="6917201" y="0"/>
              <a:ext cx="1503300" cy="863400"/>
            </a:xfrm>
            <a:prstGeom prst="parallelogram">
              <a:avLst>
                <a:gd fmla="val 158024" name="adj"/>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19" name="Google Shape;119;p11"/>
          <p:cNvSpPr txBox="1"/>
          <p:nvPr>
            <p:ph hasCustomPrompt="1" type="title"/>
          </p:nvPr>
        </p:nvSpPr>
        <p:spPr>
          <a:xfrm>
            <a:off x="1385850" y="1383850"/>
            <a:ext cx="6372300" cy="1379700"/>
          </a:xfrm>
          <a:prstGeom prst="rect">
            <a:avLst/>
          </a:prstGeom>
        </p:spPr>
        <p:txBody>
          <a:bodyPr anchorCtr="0" anchor="ctr" bIns="91425" lIns="91425" spcFirstLastPara="1" rIns="91425" wrap="square" tIns="91425">
            <a:normAutofit/>
          </a:bodyPr>
          <a:lstStyle>
            <a:lvl1pPr lvl="0" algn="ctr">
              <a:spcBef>
                <a:spcPts val="0"/>
              </a:spcBef>
              <a:spcAft>
                <a:spcPts val="0"/>
              </a:spcAft>
              <a:buClr>
                <a:schemeClr val="dk2"/>
              </a:buClr>
              <a:buSzPts val="8600"/>
              <a:buNone/>
              <a:defRPr sz="8600">
                <a:solidFill>
                  <a:schemeClr val="dk2"/>
                </a:solidFill>
              </a:defRPr>
            </a:lvl1pPr>
            <a:lvl2pPr lvl="1" algn="ctr">
              <a:spcBef>
                <a:spcPts val="0"/>
              </a:spcBef>
              <a:spcAft>
                <a:spcPts val="0"/>
              </a:spcAft>
              <a:buClr>
                <a:schemeClr val="dk2"/>
              </a:buClr>
              <a:buSzPts val="8600"/>
              <a:buNone/>
              <a:defRPr sz="8600">
                <a:solidFill>
                  <a:schemeClr val="dk2"/>
                </a:solidFill>
              </a:defRPr>
            </a:lvl2pPr>
            <a:lvl3pPr lvl="2" algn="ctr">
              <a:spcBef>
                <a:spcPts val="0"/>
              </a:spcBef>
              <a:spcAft>
                <a:spcPts val="0"/>
              </a:spcAft>
              <a:buClr>
                <a:schemeClr val="dk2"/>
              </a:buClr>
              <a:buSzPts val="8600"/>
              <a:buNone/>
              <a:defRPr sz="8600">
                <a:solidFill>
                  <a:schemeClr val="dk2"/>
                </a:solidFill>
              </a:defRPr>
            </a:lvl3pPr>
            <a:lvl4pPr lvl="3" algn="ctr">
              <a:spcBef>
                <a:spcPts val="0"/>
              </a:spcBef>
              <a:spcAft>
                <a:spcPts val="0"/>
              </a:spcAft>
              <a:buClr>
                <a:schemeClr val="dk2"/>
              </a:buClr>
              <a:buSzPts val="8600"/>
              <a:buNone/>
              <a:defRPr sz="8600">
                <a:solidFill>
                  <a:schemeClr val="dk2"/>
                </a:solidFill>
              </a:defRPr>
            </a:lvl4pPr>
            <a:lvl5pPr lvl="4" algn="ctr">
              <a:spcBef>
                <a:spcPts val="0"/>
              </a:spcBef>
              <a:spcAft>
                <a:spcPts val="0"/>
              </a:spcAft>
              <a:buClr>
                <a:schemeClr val="dk2"/>
              </a:buClr>
              <a:buSzPts val="8600"/>
              <a:buNone/>
              <a:defRPr sz="8600">
                <a:solidFill>
                  <a:schemeClr val="dk2"/>
                </a:solidFill>
              </a:defRPr>
            </a:lvl5pPr>
            <a:lvl6pPr lvl="5" algn="ctr">
              <a:spcBef>
                <a:spcPts val="0"/>
              </a:spcBef>
              <a:spcAft>
                <a:spcPts val="0"/>
              </a:spcAft>
              <a:buClr>
                <a:schemeClr val="dk2"/>
              </a:buClr>
              <a:buSzPts val="8600"/>
              <a:buNone/>
              <a:defRPr sz="8600">
                <a:solidFill>
                  <a:schemeClr val="dk2"/>
                </a:solidFill>
              </a:defRPr>
            </a:lvl6pPr>
            <a:lvl7pPr lvl="6" algn="ctr">
              <a:spcBef>
                <a:spcPts val="0"/>
              </a:spcBef>
              <a:spcAft>
                <a:spcPts val="0"/>
              </a:spcAft>
              <a:buClr>
                <a:schemeClr val="dk2"/>
              </a:buClr>
              <a:buSzPts val="8600"/>
              <a:buNone/>
              <a:defRPr sz="8600">
                <a:solidFill>
                  <a:schemeClr val="dk2"/>
                </a:solidFill>
              </a:defRPr>
            </a:lvl7pPr>
            <a:lvl8pPr lvl="7" algn="ctr">
              <a:spcBef>
                <a:spcPts val="0"/>
              </a:spcBef>
              <a:spcAft>
                <a:spcPts val="0"/>
              </a:spcAft>
              <a:buClr>
                <a:schemeClr val="dk2"/>
              </a:buClr>
              <a:buSzPts val="8600"/>
              <a:buNone/>
              <a:defRPr sz="8600">
                <a:solidFill>
                  <a:schemeClr val="dk2"/>
                </a:solidFill>
              </a:defRPr>
            </a:lvl8pPr>
            <a:lvl9pPr lvl="8" algn="ctr">
              <a:spcBef>
                <a:spcPts val="0"/>
              </a:spcBef>
              <a:spcAft>
                <a:spcPts val="0"/>
              </a:spcAft>
              <a:buClr>
                <a:schemeClr val="dk2"/>
              </a:buClr>
              <a:buSzPts val="8600"/>
              <a:buNone/>
              <a:defRPr sz="8600">
                <a:solidFill>
                  <a:schemeClr val="dk2"/>
                </a:solidFill>
              </a:defRPr>
            </a:lvl9pPr>
          </a:lstStyle>
          <a:p>
            <a:r>
              <a:t>xx%</a:t>
            </a:r>
          </a:p>
        </p:txBody>
      </p:sp>
      <p:sp>
        <p:nvSpPr>
          <p:cNvPr id="120" name="Google Shape;120;p11"/>
          <p:cNvSpPr txBox="1"/>
          <p:nvPr>
            <p:ph idx="1" type="body"/>
          </p:nvPr>
        </p:nvSpPr>
        <p:spPr>
          <a:xfrm>
            <a:off x="1385850" y="2863850"/>
            <a:ext cx="6372300" cy="641100"/>
          </a:xfrm>
          <a:prstGeom prst="rect">
            <a:avLst/>
          </a:prstGeom>
        </p:spPr>
        <p:txBody>
          <a:bodyPr anchorCtr="0" anchor="t" bIns="91425" lIns="91425" spcFirstLastPara="1" rIns="91425" wrap="square" tIns="91425">
            <a:normAutofit/>
          </a:bodyPr>
          <a:lstStyle>
            <a:lvl1pPr indent="-311150" lvl="0" marL="457200" algn="ctr">
              <a:spcBef>
                <a:spcPts val="0"/>
              </a:spcBef>
              <a:spcAft>
                <a:spcPts val="0"/>
              </a:spcAft>
              <a:buSzPts val="1300"/>
              <a:buChar char="●"/>
              <a:defRPr/>
            </a:lvl1pPr>
            <a:lvl2pPr indent="-298450" lvl="1" marL="914400" algn="ctr">
              <a:spcBef>
                <a:spcPts val="0"/>
              </a:spcBef>
              <a:spcAft>
                <a:spcPts val="0"/>
              </a:spcAft>
              <a:buSzPts val="1100"/>
              <a:buChar char="○"/>
              <a:defRPr/>
            </a:lvl2pPr>
            <a:lvl3pPr indent="-298450" lvl="2" marL="1371600" algn="ctr">
              <a:spcBef>
                <a:spcPts val="0"/>
              </a:spcBef>
              <a:spcAft>
                <a:spcPts val="0"/>
              </a:spcAft>
              <a:buSzPts val="1100"/>
              <a:buChar char="■"/>
              <a:defRPr/>
            </a:lvl3pPr>
            <a:lvl4pPr indent="-298450" lvl="3" marL="1828800" algn="ctr">
              <a:spcBef>
                <a:spcPts val="0"/>
              </a:spcBef>
              <a:spcAft>
                <a:spcPts val="0"/>
              </a:spcAft>
              <a:buSzPts val="1100"/>
              <a:buChar char="●"/>
              <a:defRPr/>
            </a:lvl4pPr>
            <a:lvl5pPr indent="-298450" lvl="4" marL="2286000" algn="ctr">
              <a:spcBef>
                <a:spcPts val="0"/>
              </a:spcBef>
              <a:spcAft>
                <a:spcPts val="0"/>
              </a:spcAft>
              <a:buSzPts val="1100"/>
              <a:buChar char="○"/>
              <a:defRPr/>
            </a:lvl5pPr>
            <a:lvl6pPr indent="-298450" lvl="5" marL="2743200" algn="ctr">
              <a:spcBef>
                <a:spcPts val="0"/>
              </a:spcBef>
              <a:spcAft>
                <a:spcPts val="0"/>
              </a:spcAft>
              <a:buSzPts val="1100"/>
              <a:buChar char="■"/>
              <a:defRPr/>
            </a:lvl6pPr>
            <a:lvl7pPr indent="-298450" lvl="6" marL="3200400" algn="ctr">
              <a:spcBef>
                <a:spcPts val="0"/>
              </a:spcBef>
              <a:spcAft>
                <a:spcPts val="0"/>
              </a:spcAft>
              <a:buSzPts val="1100"/>
              <a:buChar char="●"/>
              <a:defRPr/>
            </a:lvl7pPr>
            <a:lvl8pPr indent="-298450" lvl="7" marL="3657600" algn="ctr">
              <a:spcBef>
                <a:spcPts val="0"/>
              </a:spcBef>
              <a:spcAft>
                <a:spcPts val="0"/>
              </a:spcAft>
              <a:buSzPts val="1100"/>
              <a:buChar char="○"/>
              <a:defRPr/>
            </a:lvl8pPr>
            <a:lvl9pPr indent="-298450" lvl="8" marL="4114800" algn="ctr">
              <a:spcBef>
                <a:spcPts val="0"/>
              </a:spcBef>
              <a:spcAft>
                <a:spcPts val="0"/>
              </a:spcAft>
              <a:buSzPts val="1100"/>
              <a:buChar char="■"/>
              <a:defRPr/>
            </a:lvl9pPr>
          </a:lstStyle>
          <a:p/>
        </p:txBody>
      </p:sp>
      <p:sp>
        <p:nvSpPr>
          <p:cNvPr id="121" name="Google Shape;121;p11"/>
          <p:cNvSpPr txBox="1"/>
          <p:nvPr>
            <p:ph idx="12" type="sldNum"/>
          </p:nvPr>
        </p:nvSpPr>
        <p:spPr>
          <a:xfrm>
            <a:off x="8390734" y="4543668"/>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122" name="Shape 122"/>
        <p:cNvGrpSpPr/>
        <p:nvPr/>
      </p:nvGrpSpPr>
      <p:grpSpPr>
        <a:xfrm>
          <a:off x="0" y="0"/>
          <a:ext cx="0" cy="0"/>
          <a:chOff x="0" y="0"/>
          <a:chExt cx="0" cy="0"/>
        </a:xfrm>
      </p:grpSpPr>
      <p:sp>
        <p:nvSpPr>
          <p:cNvPr id="123" name="Google Shape;123;p12"/>
          <p:cNvSpPr txBox="1"/>
          <p:nvPr>
            <p:ph idx="12" type="sldNum"/>
          </p:nvPr>
        </p:nvSpPr>
        <p:spPr>
          <a:xfrm>
            <a:off x="8390734" y="4543668"/>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p:cSld name="TITLE_1">
    <p:spTree>
      <p:nvGrpSpPr>
        <p:cNvPr id="124" name="Shape 124"/>
        <p:cNvGrpSpPr/>
        <p:nvPr/>
      </p:nvGrpSpPr>
      <p:grpSpPr>
        <a:xfrm>
          <a:off x="0" y="0"/>
          <a:ext cx="0" cy="0"/>
          <a:chOff x="0" y="0"/>
          <a:chExt cx="0" cy="0"/>
        </a:xfrm>
      </p:grpSpPr>
      <p:sp>
        <p:nvSpPr>
          <p:cNvPr id="125" name="Google Shape;125;p13"/>
          <p:cNvSpPr txBox="1"/>
          <p:nvPr>
            <p:ph type="ctrTitle"/>
          </p:nvPr>
        </p:nvSpPr>
        <p:spPr>
          <a:xfrm>
            <a:off x="2195400" y="1915625"/>
            <a:ext cx="5307900" cy="1159800"/>
          </a:xfrm>
          <a:prstGeom prst="rect">
            <a:avLst/>
          </a:prstGeom>
        </p:spPr>
        <p:txBody>
          <a:bodyPr anchorCtr="0" anchor="ctr" bIns="91425" lIns="91425" spcFirstLastPara="1" rIns="91425" wrap="square" tIns="91425">
            <a:normAutofit/>
          </a:bodyPr>
          <a:lstStyle>
            <a:lvl1pPr lvl="0" rtl="0">
              <a:spcBef>
                <a:spcPts val="0"/>
              </a:spcBef>
              <a:spcAft>
                <a:spcPts val="0"/>
              </a:spcAft>
              <a:buSzPts val="4800"/>
              <a:buNone/>
              <a:defRPr sz="4800"/>
            </a:lvl1pPr>
            <a:lvl2pPr lvl="1" rtl="0">
              <a:spcBef>
                <a:spcPts val="0"/>
              </a:spcBef>
              <a:spcAft>
                <a:spcPts val="0"/>
              </a:spcAft>
              <a:buSzPts val="4800"/>
              <a:buNone/>
              <a:defRPr sz="4800"/>
            </a:lvl2pPr>
            <a:lvl3pPr lvl="2" rtl="0">
              <a:spcBef>
                <a:spcPts val="0"/>
              </a:spcBef>
              <a:spcAft>
                <a:spcPts val="0"/>
              </a:spcAft>
              <a:buSzPts val="4800"/>
              <a:buNone/>
              <a:defRPr sz="4800"/>
            </a:lvl3pPr>
            <a:lvl4pPr lvl="3" rtl="0">
              <a:spcBef>
                <a:spcPts val="0"/>
              </a:spcBef>
              <a:spcAft>
                <a:spcPts val="0"/>
              </a:spcAft>
              <a:buSzPts val="4800"/>
              <a:buNone/>
              <a:defRPr sz="4800"/>
            </a:lvl4pPr>
            <a:lvl5pPr lvl="4" rtl="0">
              <a:spcBef>
                <a:spcPts val="0"/>
              </a:spcBef>
              <a:spcAft>
                <a:spcPts val="0"/>
              </a:spcAft>
              <a:buSzPts val="4800"/>
              <a:buNone/>
              <a:defRPr sz="4800"/>
            </a:lvl5pPr>
            <a:lvl6pPr lvl="5" rtl="0">
              <a:spcBef>
                <a:spcPts val="0"/>
              </a:spcBef>
              <a:spcAft>
                <a:spcPts val="0"/>
              </a:spcAft>
              <a:buSzPts val="4800"/>
              <a:buNone/>
              <a:defRPr sz="4800"/>
            </a:lvl6pPr>
            <a:lvl7pPr lvl="6" rtl="0">
              <a:spcBef>
                <a:spcPts val="0"/>
              </a:spcBef>
              <a:spcAft>
                <a:spcPts val="0"/>
              </a:spcAft>
              <a:buSzPts val="4800"/>
              <a:buNone/>
              <a:defRPr sz="4800"/>
            </a:lvl7pPr>
            <a:lvl8pPr lvl="7" rtl="0">
              <a:spcBef>
                <a:spcPts val="0"/>
              </a:spcBef>
              <a:spcAft>
                <a:spcPts val="0"/>
              </a:spcAft>
              <a:buSzPts val="4800"/>
              <a:buNone/>
              <a:defRPr sz="4800"/>
            </a:lvl8pPr>
            <a:lvl9pPr lvl="8" rtl="0">
              <a:spcBef>
                <a:spcPts val="0"/>
              </a:spcBef>
              <a:spcAft>
                <a:spcPts val="0"/>
              </a:spcAft>
              <a:buSzPts val="4800"/>
              <a:buNone/>
              <a:defRPr sz="4800"/>
            </a:lvl9pPr>
          </a:lstStyle>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ubtitle">
  <p:cSld name="TITLE_1_1">
    <p:spTree>
      <p:nvGrpSpPr>
        <p:cNvPr id="126" name="Shape 126"/>
        <p:cNvGrpSpPr/>
        <p:nvPr/>
      </p:nvGrpSpPr>
      <p:grpSpPr>
        <a:xfrm>
          <a:off x="0" y="0"/>
          <a:ext cx="0" cy="0"/>
          <a:chOff x="0" y="0"/>
          <a:chExt cx="0" cy="0"/>
        </a:xfrm>
      </p:grpSpPr>
      <p:sp>
        <p:nvSpPr>
          <p:cNvPr id="127" name="Google Shape;127;p14"/>
          <p:cNvSpPr txBox="1"/>
          <p:nvPr>
            <p:ph type="ctrTitle"/>
          </p:nvPr>
        </p:nvSpPr>
        <p:spPr>
          <a:xfrm>
            <a:off x="1912025" y="2116750"/>
            <a:ext cx="5802600" cy="1159800"/>
          </a:xfrm>
          <a:prstGeom prst="rect">
            <a:avLst/>
          </a:prstGeom>
        </p:spPr>
        <p:txBody>
          <a:bodyPr anchorCtr="0" anchor="t" bIns="91425" lIns="91425" spcFirstLastPara="1" rIns="91425" wrap="square" tIns="91425">
            <a:normAutofit/>
          </a:bodyPr>
          <a:lstStyle>
            <a:lvl1pPr lvl="0" rtl="0">
              <a:spcBef>
                <a:spcPts val="0"/>
              </a:spcBef>
              <a:spcAft>
                <a:spcPts val="0"/>
              </a:spcAft>
              <a:buSzPts val="4800"/>
              <a:buNone/>
              <a:defRPr sz="4800"/>
            </a:lvl1pPr>
            <a:lvl2pPr lvl="1" rtl="0">
              <a:spcBef>
                <a:spcPts val="0"/>
              </a:spcBef>
              <a:spcAft>
                <a:spcPts val="0"/>
              </a:spcAft>
              <a:buSzPts val="4800"/>
              <a:buNone/>
              <a:defRPr sz="4800"/>
            </a:lvl2pPr>
            <a:lvl3pPr lvl="2" rtl="0">
              <a:spcBef>
                <a:spcPts val="0"/>
              </a:spcBef>
              <a:spcAft>
                <a:spcPts val="0"/>
              </a:spcAft>
              <a:buSzPts val="4800"/>
              <a:buNone/>
              <a:defRPr sz="4800"/>
            </a:lvl3pPr>
            <a:lvl4pPr lvl="3" rtl="0">
              <a:spcBef>
                <a:spcPts val="0"/>
              </a:spcBef>
              <a:spcAft>
                <a:spcPts val="0"/>
              </a:spcAft>
              <a:buSzPts val="4800"/>
              <a:buNone/>
              <a:defRPr sz="4800"/>
            </a:lvl4pPr>
            <a:lvl5pPr lvl="4" rtl="0">
              <a:spcBef>
                <a:spcPts val="0"/>
              </a:spcBef>
              <a:spcAft>
                <a:spcPts val="0"/>
              </a:spcAft>
              <a:buSzPts val="4800"/>
              <a:buNone/>
              <a:defRPr sz="4800"/>
            </a:lvl5pPr>
            <a:lvl6pPr lvl="5" rtl="0">
              <a:spcBef>
                <a:spcPts val="0"/>
              </a:spcBef>
              <a:spcAft>
                <a:spcPts val="0"/>
              </a:spcAft>
              <a:buSzPts val="4800"/>
              <a:buNone/>
              <a:defRPr sz="4800"/>
            </a:lvl6pPr>
            <a:lvl7pPr lvl="6" rtl="0">
              <a:spcBef>
                <a:spcPts val="0"/>
              </a:spcBef>
              <a:spcAft>
                <a:spcPts val="0"/>
              </a:spcAft>
              <a:buSzPts val="4800"/>
              <a:buNone/>
              <a:defRPr sz="4800"/>
            </a:lvl7pPr>
            <a:lvl8pPr lvl="7" rtl="0">
              <a:spcBef>
                <a:spcPts val="0"/>
              </a:spcBef>
              <a:spcAft>
                <a:spcPts val="0"/>
              </a:spcAft>
              <a:buSzPts val="4800"/>
              <a:buNone/>
              <a:defRPr sz="4800"/>
            </a:lvl8pPr>
            <a:lvl9pPr lvl="8" rtl="0">
              <a:spcBef>
                <a:spcPts val="0"/>
              </a:spcBef>
              <a:spcAft>
                <a:spcPts val="0"/>
              </a:spcAft>
              <a:buSzPts val="4800"/>
              <a:buNone/>
              <a:defRPr sz="4800"/>
            </a:lvl9pPr>
          </a:lstStyle>
          <a:p/>
        </p:txBody>
      </p:sp>
      <p:sp>
        <p:nvSpPr>
          <p:cNvPr id="128" name="Google Shape;128;p14"/>
          <p:cNvSpPr txBox="1"/>
          <p:nvPr>
            <p:ph idx="1" type="subTitle"/>
          </p:nvPr>
        </p:nvSpPr>
        <p:spPr>
          <a:xfrm>
            <a:off x="1912025" y="3144851"/>
            <a:ext cx="5802600" cy="784800"/>
          </a:xfrm>
          <a:prstGeom prst="rect">
            <a:avLst/>
          </a:prstGeom>
        </p:spPr>
        <p:txBody>
          <a:bodyPr anchorCtr="0" anchor="t" bIns="91425" lIns="91425" spcFirstLastPara="1" rIns="91425" wrap="square" tIns="91425">
            <a:normAutofit/>
          </a:bodyPr>
          <a:lstStyle>
            <a:lvl1pPr lvl="0" rtl="0">
              <a:spcBef>
                <a:spcPts val="0"/>
              </a:spcBef>
              <a:spcAft>
                <a:spcPts val="0"/>
              </a:spcAft>
              <a:buClr>
                <a:srgbClr val="666666"/>
              </a:buClr>
              <a:buSzPts val="1800"/>
              <a:buNone/>
              <a:defRPr i="1" sz="1800">
                <a:solidFill>
                  <a:srgbClr val="666666"/>
                </a:solidFill>
              </a:defRPr>
            </a:lvl1pPr>
            <a:lvl2pPr lvl="1" rtl="0">
              <a:spcBef>
                <a:spcPts val="0"/>
              </a:spcBef>
              <a:spcAft>
                <a:spcPts val="0"/>
              </a:spcAft>
              <a:buClr>
                <a:srgbClr val="666666"/>
              </a:buClr>
              <a:buSzPts val="1800"/>
              <a:buNone/>
              <a:defRPr i="1" sz="1800">
                <a:solidFill>
                  <a:srgbClr val="666666"/>
                </a:solidFill>
              </a:defRPr>
            </a:lvl2pPr>
            <a:lvl3pPr lvl="2" rtl="0">
              <a:spcBef>
                <a:spcPts val="0"/>
              </a:spcBef>
              <a:spcAft>
                <a:spcPts val="0"/>
              </a:spcAft>
              <a:buClr>
                <a:srgbClr val="666666"/>
              </a:buClr>
              <a:buSzPts val="1800"/>
              <a:buNone/>
              <a:defRPr i="1" sz="1800">
                <a:solidFill>
                  <a:srgbClr val="666666"/>
                </a:solidFill>
              </a:defRPr>
            </a:lvl3pPr>
            <a:lvl4pPr lvl="3" rtl="0">
              <a:spcBef>
                <a:spcPts val="0"/>
              </a:spcBef>
              <a:spcAft>
                <a:spcPts val="0"/>
              </a:spcAft>
              <a:buClr>
                <a:srgbClr val="666666"/>
              </a:buClr>
              <a:buSzPts val="1100"/>
              <a:buNone/>
              <a:defRPr i="1">
                <a:solidFill>
                  <a:srgbClr val="666666"/>
                </a:solidFill>
              </a:defRPr>
            </a:lvl4pPr>
            <a:lvl5pPr lvl="4" rtl="0">
              <a:spcBef>
                <a:spcPts val="0"/>
              </a:spcBef>
              <a:spcAft>
                <a:spcPts val="0"/>
              </a:spcAft>
              <a:buClr>
                <a:srgbClr val="666666"/>
              </a:buClr>
              <a:buSzPts val="1100"/>
              <a:buNone/>
              <a:defRPr i="1">
                <a:solidFill>
                  <a:srgbClr val="666666"/>
                </a:solidFill>
              </a:defRPr>
            </a:lvl5pPr>
            <a:lvl6pPr lvl="5" rtl="0">
              <a:spcBef>
                <a:spcPts val="0"/>
              </a:spcBef>
              <a:spcAft>
                <a:spcPts val="0"/>
              </a:spcAft>
              <a:buClr>
                <a:srgbClr val="666666"/>
              </a:buClr>
              <a:buSzPts val="1100"/>
              <a:buNone/>
              <a:defRPr i="1">
                <a:solidFill>
                  <a:srgbClr val="666666"/>
                </a:solidFill>
              </a:defRPr>
            </a:lvl6pPr>
            <a:lvl7pPr lvl="6" rtl="0">
              <a:spcBef>
                <a:spcPts val="0"/>
              </a:spcBef>
              <a:spcAft>
                <a:spcPts val="0"/>
              </a:spcAft>
              <a:buClr>
                <a:srgbClr val="666666"/>
              </a:buClr>
              <a:buSzPts val="1100"/>
              <a:buNone/>
              <a:defRPr i="1">
                <a:solidFill>
                  <a:srgbClr val="666666"/>
                </a:solidFill>
              </a:defRPr>
            </a:lvl7pPr>
            <a:lvl8pPr lvl="7" rtl="0">
              <a:spcBef>
                <a:spcPts val="0"/>
              </a:spcBef>
              <a:spcAft>
                <a:spcPts val="0"/>
              </a:spcAft>
              <a:buClr>
                <a:srgbClr val="666666"/>
              </a:buClr>
              <a:buSzPts val="1100"/>
              <a:buNone/>
              <a:defRPr i="1">
                <a:solidFill>
                  <a:srgbClr val="666666"/>
                </a:solidFill>
              </a:defRPr>
            </a:lvl8pPr>
            <a:lvl9pPr lvl="8" rtl="0">
              <a:spcBef>
                <a:spcPts val="0"/>
              </a:spcBef>
              <a:spcAft>
                <a:spcPts val="0"/>
              </a:spcAft>
              <a:buClr>
                <a:srgbClr val="666666"/>
              </a:buClr>
              <a:buSzPts val="1100"/>
              <a:buNone/>
              <a:defRPr i="1">
                <a:solidFill>
                  <a:srgbClr val="666666"/>
                </a:solidFill>
              </a:defRPr>
            </a:lvl9pPr>
          </a:lstStyle>
          <a:p/>
        </p:txBody>
      </p:sp>
      <p:sp>
        <p:nvSpPr>
          <p:cNvPr id="129" name="Google Shape;129;p14"/>
          <p:cNvSpPr txBox="1"/>
          <p:nvPr>
            <p:ph idx="12" type="sldNum"/>
          </p:nvPr>
        </p:nvSpPr>
        <p:spPr>
          <a:xfrm>
            <a:off x="7899350" y="4098426"/>
            <a:ext cx="548700" cy="393600"/>
          </a:xfrm>
          <a:prstGeom prst="rect">
            <a:avLst/>
          </a:prstGeom>
        </p:spPr>
        <p:txBody>
          <a:bodyPr anchorCtr="0" anchor="ctr" bIns="91425" lIns="91425" spcFirstLastPara="1" rIns="91425" wrap="square" tIns="91425">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bg>
      <p:bgPr>
        <a:solidFill>
          <a:schemeClr val="accent3"/>
        </a:solidFill>
      </p:bgPr>
    </p:bg>
    <p:spTree>
      <p:nvGrpSpPr>
        <p:cNvPr id="37" name="Shape 37"/>
        <p:cNvGrpSpPr/>
        <p:nvPr/>
      </p:nvGrpSpPr>
      <p:grpSpPr>
        <a:xfrm>
          <a:off x="0" y="0"/>
          <a:ext cx="0" cy="0"/>
          <a:chOff x="0" y="0"/>
          <a:chExt cx="0" cy="0"/>
        </a:xfrm>
      </p:grpSpPr>
      <p:sp>
        <p:nvSpPr>
          <p:cNvPr id="38" name="Google Shape;38;p3"/>
          <p:cNvSpPr/>
          <p:nvPr/>
        </p:nvSpPr>
        <p:spPr>
          <a:xfrm flipH="1">
            <a:off x="4757100" y="2309400"/>
            <a:ext cx="4386900" cy="2834100"/>
          </a:xfrm>
          <a:prstGeom prst="rtTriangle">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39" name="Google Shape;39;p3"/>
          <p:cNvGrpSpPr/>
          <p:nvPr/>
        </p:nvGrpSpPr>
        <p:grpSpPr>
          <a:xfrm>
            <a:off x="5594191" y="3961115"/>
            <a:ext cx="2910145" cy="1182340"/>
            <a:chOff x="6917201" y="0"/>
            <a:chExt cx="2227777" cy="863400"/>
          </a:xfrm>
        </p:grpSpPr>
        <p:sp>
          <p:nvSpPr>
            <p:cNvPr id="40" name="Google Shape;40;p3"/>
            <p:cNvSpPr/>
            <p:nvPr/>
          </p:nvSpPr>
          <p:spPr>
            <a:xfrm>
              <a:off x="7641677" y="0"/>
              <a:ext cx="1503300" cy="863400"/>
            </a:xfrm>
            <a:prstGeom prst="parallelogram">
              <a:avLst>
                <a:gd fmla="val 158024" name="adj"/>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 name="Google Shape;41;p3"/>
            <p:cNvSpPr/>
            <p:nvPr/>
          </p:nvSpPr>
          <p:spPr>
            <a:xfrm>
              <a:off x="7279439" y="0"/>
              <a:ext cx="1503300" cy="863400"/>
            </a:xfrm>
            <a:prstGeom prst="parallelogram">
              <a:avLst>
                <a:gd fmla="val 158024" name="adj"/>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 name="Google Shape;42;p3"/>
            <p:cNvSpPr/>
            <p:nvPr/>
          </p:nvSpPr>
          <p:spPr>
            <a:xfrm>
              <a:off x="6917201" y="0"/>
              <a:ext cx="1503300" cy="863400"/>
            </a:xfrm>
            <a:prstGeom prst="parallelogram">
              <a:avLst>
                <a:gd fmla="val 158024" name="adj"/>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43" name="Google Shape;43;p3"/>
          <p:cNvGrpSpPr/>
          <p:nvPr/>
        </p:nvGrpSpPr>
        <p:grpSpPr>
          <a:xfrm>
            <a:off x="199149" y="2"/>
            <a:ext cx="2795414" cy="1083308"/>
            <a:chOff x="6917201" y="0"/>
            <a:chExt cx="2227777" cy="863400"/>
          </a:xfrm>
        </p:grpSpPr>
        <p:sp>
          <p:nvSpPr>
            <p:cNvPr id="44" name="Google Shape;44;p3"/>
            <p:cNvSpPr/>
            <p:nvPr/>
          </p:nvSpPr>
          <p:spPr>
            <a:xfrm>
              <a:off x="7641677" y="0"/>
              <a:ext cx="1503300" cy="863400"/>
            </a:xfrm>
            <a:prstGeom prst="parallelogram">
              <a:avLst>
                <a:gd fmla="val 158024" name="adj"/>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 name="Google Shape;45;p3"/>
            <p:cNvSpPr/>
            <p:nvPr/>
          </p:nvSpPr>
          <p:spPr>
            <a:xfrm>
              <a:off x="7279439" y="0"/>
              <a:ext cx="1503300" cy="863400"/>
            </a:xfrm>
            <a:prstGeom prst="parallelogram">
              <a:avLst>
                <a:gd fmla="val 158024" name="adj"/>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 name="Google Shape;46;p3"/>
            <p:cNvSpPr/>
            <p:nvPr/>
          </p:nvSpPr>
          <p:spPr>
            <a:xfrm>
              <a:off x="6917201" y="0"/>
              <a:ext cx="1503300" cy="863400"/>
            </a:xfrm>
            <a:prstGeom prst="parallelogram">
              <a:avLst>
                <a:gd fmla="val 158024" name="adj"/>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47" name="Google Shape;47;p3"/>
          <p:cNvSpPr txBox="1"/>
          <p:nvPr>
            <p:ph type="title"/>
          </p:nvPr>
        </p:nvSpPr>
        <p:spPr>
          <a:xfrm>
            <a:off x="1888684" y="1746100"/>
            <a:ext cx="5377500" cy="1646100"/>
          </a:xfrm>
          <a:prstGeom prst="rect">
            <a:avLst/>
          </a:prstGeom>
        </p:spPr>
        <p:txBody>
          <a:bodyPr anchorCtr="0" anchor="ctr" bIns="91425" lIns="91425" spcFirstLastPara="1" rIns="91425" wrap="square" tIns="91425">
            <a:normAutofit/>
          </a:bodyPr>
          <a:lstStyle>
            <a:lvl1pPr lvl="0" algn="ctr">
              <a:spcBef>
                <a:spcPts val="0"/>
              </a:spcBef>
              <a:spcAft>
                <a:spcPts val="0"/>
              </a:spcAft>
              <a:buClr>
                <a:schemeClr val="dk2"/>
              </a:buClr>
              <a:buSzPts val="3200"/>
              <a:buNone/>
              <a:defRPr sz="3200">
                <a:solidFill>
                  <a:schemeClr val="dk2"/>
                </a:solidFill>
              </a:defRPr>
            </a:lvl1pPr>
            <a:lvl2pPr lvl="1" algn="ctr">
              <a:spcBef>
                <a:spcPts val="0"/>
              </a:spcBef>
              <a:spcAft>
                <a:spcPts val="0"/>
              </a:spcAft>
              <a:buClr>
                <a:schemeClr val="dk2"/>
              </a:buClr>
              <a:buSzPts val="3200"/>
              <a:buNone/>
              <a:defRPr sz="3200">
                <a:solidFill>
                  <a:schemeClr val="dk2"/>
                </a:solidFill>
              </a:defRPr>
            </a:lvl2pPr>
            <a:lvl3pPr lvl="2" algn="ctr">
              <a:spcBef>
                <a:spcPts val="0"/>
              </a:spcBef>
              <a:spcAft>
                <a:spcPts val="0"/>
              </a:spcAft>
              <a:buClr>
                <a:schemeClr val="dk2"/>
              </a:buClr>
              <a:buSzPts val="3200"/>
              <a:buNone/>
              <a:defRPr sz="3200">
                <a:solidFill>
                  <a:schemeClr val="dk2"/>
                </a:solidFill>
              </a:defRPr>
            </a:lvl3pPr>
            <a:lvl4pPr lvl="3" algn="ctr">
              <a:spcBef>
                <a:spcPts val="0"/>
              </a:spcBef>
              <a:spcAft>
                <a:spcPts val="0"/>
              </a:spcAft>
              <a:buClr>
                <a:schemeClr val="dk2"/>
              </a:buClr>
              <a:buSzPts val="3200"/>
              <a:buNone/>
              <a:defRPr sz="3200">
                <a:solidFill>
                  <a:schemeClr val="dk2"/>
                </a:solidFill>
              </a:defRPr>
            </a:lvl4pPr>
            <a:lvl5pPr lvl="4" algn="ctr">
              <a:spcBef>
                <a:spcPts val="0"/>
              </a:spcBef>
              <a:spcAft>
                <a:spcPts val="0"/>
              </a:spcAft>
              <a:buClr>
                <a:schemeClr val="dk2"/>
              </a:buClr>
              <a:buSzPts val="3200"/>
              <a:buNone/>
              <a:defRPr sz="3200">
                <a:solidFill>
                  <a:schemeClr val="dk2"/>
                </a:solidFill>
              </a:defRPr>
            </a:lvl5pPr>
            <a:lvl6pPr lvl="5" algn="ctr">
              <a:spcBef>
                <a:spcPts val="0"/>
              </a:spcBef>
              <a:spcAft>
                <a:spcPts val="0"/>
              </a:spcAft>
              <a:buClr>
                <a:schemeClr val="dk2"/>
              </a:buClr>
              <a:buSzPts val="3200"/>
              <a:buNone/>
              <a:defRPr sz="3200">
                <a:solidFill>
                  <a:schemeClr val="dk2"/>
                </a:solidFill>
              </a:defRPr>
            </a:lvl6pPr>
            <a:lvl7pPr lvl="6" algn="ctr">
              <a:spcBef>
                <a:spcPts val="0"/>
              </a:spcBef>
              <a:spcAft>
                <a:spcPts val="0"/>
              </a:spcAft>
              <a:buClr>
                <a:schemeClr val="dk2"/>
              </a:buClr>
              <a:buSzPts val="3200"/>
              <a:buNone/>
              <a:defRPr sz="3200">
                <a:solidFill>
                  <a:schemeClr val="dk2"/>
                </a:solidFill>
              </a:defRPr>
            </a:lvl7pPr>
            <a:lvl8pPr lvl="7" algn="ctr">
              <a:spcBef>
                <a:spcPts val="0"/>
              </a:spcBef>
              <a:spcAft>
                <a:spcPts val="0"/>
              </a:spcAft>
              <a:buClr>
                <a:schemeClr val="dk2"/>
              </a:buClr>
              <a:buSzPts val="3200"/>
              <a:buNone/>
              <a:defRPr sz="3200">
                <a:solidFill>
                  <a:schemeClr val="dk2"/>
                </a:solidFill>
              </a:defRPr>
            </a:lvl8pPr>
            <a:lvl9pPr lvl="8" algn="ctr">
              <a:spcBef>
                <a:spcPts val="0"/>
              </a:spcBef>
              <a:spcAft>
                <a:spcPts val="0"/>
              </a:spcAft>
              <a:buClr>
                <a:schemeClr val="dk2"/>
              </a:buClr>
              <a:buSzPts val="3200"/>
              <a:buNone/>
              <a:defRPr sz="3200">
                <a:solidFill>
                  <a:schemeClr val="dk2"/>
                </a:solidFill>
              </a:defRPr>
            </a:lvl9pPr>
          </a:lstStyle>
          <a:p/>
        </p:txBody>
      </p:sp>
      <p:sp>
        <p:nvSpPr>
          <p:cNvPr id="48" name="Google Shape;48;p3"/>
          <p:cNvSpPr txBox="1"/>
          <p:nvPr>
            <p:ph idx="12" type="sldNum"/>
          </p:nvPr>
        </p:nvSpPr>
        <p:spPr>
          <a:xfrm>
            <a:off x="8390734" y="4543668"/>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bg>
      <p:bgPr>
        <a:solidFill>
          <a:schemeClr val="dk2"/>
        </a:solidFill>
      </p:bgPr>
    </p:bg>
    <p:spTree>
      <p:nvGrpSpPr>
        <p:cNvPr id="49" name="Shape 49"/>
        <p:cNvGrpSpPr/>
        <p:nvPr/>
      </p:nvGrpSpPr>
      <p:grpSpPr>
        <a:xfrm>
          <a:off x="0" y="0"/>
          <a:ext cx="0" cy="0"/>
          <a:chOff x="0" y="0"/>
          <a:chExt cx="0" cy="0"/>
        </a:xfrm>
      </p:grpSpPr>
      <p:sp>
        <p:nvSpPr>
          <p:cNvPr id="50" name="Google Shape;50;p4"/>
          <p:cNvSpPr/>
          <p:nvPr/>
        </p:nvSpPr>
        <p:spPr>
          <a:xfrm flipH="1">
            <a:off x="3582600" y="1550700"/>
            <a:ext cx="5561400" cy="3592800"/>
          </a:xfrm>
          <a:prstGeom prst="rtTriangl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 name="Google Shape;51;p4"/>
          <p:cNvSpPr/>
          <p:nvPr/>
        </p:nvSpPr>
        <p:spPr>
          <a:xfrm>
            <a:off x="31" y="2824500"/>
            <a:ext cx="7370400" cy="2319000"/>
          </a:xfrm>
          <a:prstGeom prst="rtTriangle">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 name="Google Shape;52;p4"/>
          <p:cNvSpPr/>
          <p:nvPr/>
        </p:nvSpPr>
        <p:spPr>
          <a:xfrm>
            <a:off x="203225" y="206250"/>
            <a:ext cx="8737500" cy="4731000"/>
          </a:xfrm>
          <a:prstGeom prst="rect">
            <a:avLst/>
          </a:prstGeom>
          <a:solidFill>
            <a:schemeClr val="dk1"/>
          </a:solidFill>
          <a:ln>
            <a:noFill/>
          </a:ln>
          <a:effectLst>
            <a:outerShdw blurRad="228600" sx="101000" rotWithShape="0" algn="ctr" sy="101000">
              <a:srgbClr val="000000">
                <a:alpha val="4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 name="Google Shape;53;p4"/>
          <p:cNvSpPr txBox="1"/>
          <p:nvPr>
            <p:ph type="title"/>
          </p:nvPr>
        </p:nvSpPr>
        <p:spPr>
          <a:xfrm>
            <a:off x="819150" y="845600"/>
            <a:ext cx="7505700" cy="954600"/>
          </a:xfrm>
          <a:prstGeom prst="rect">
            <a:avLst/>
          </a:prstGeom>
        </p:spPr>
        <p:txBody>
          <a:bodyPr anchorCtr="0" anchor="t" bIns="91425" lIns="91425" spcFirstLastPara="1" rIns="91425" wrap="square" tIns="91425">
            <a:normAutofit/>
          </a:bodyPr>
          <a:lstStyle>
            <a:lvl1pPr lvl="0">
              <a:spcBef>
                <a:spcPts val="0"/>
              </a:spcBef>
              <a:spcAft>
                <a:spcPts val="0"/>
              </a:spcAft>
              <a:buSzPts val="3000"/>
              <a:buNone/>
              <a:defRPr sz="3000"/>
            </a:lvl1pPr>
            <a:lvl2pPr lvl="1">
              <a:spcBef>
                <a:spcPts val="0"/>
              </a:spcBef>
              <a:spcAft>
                <a:spcPts val="0"/>
              </a:spcAft>
              <a:buSzPts val="3000"/>
              <a:buNone/>
              <a:defRPr sz="3000"/>
            </a:lvl2pPr>
            <a:lvl3pPr lvl="2">
              <a:spcBef>
                <a:spcPts val="0"/>
              </a:spcBef>
              <a:spcAft>
                <a:spcPts val="0"/>
              </a:spcAft>
              <a:buSzPts val="3000"/>
              <a:buNone/>
              <a:defRPr sz="3000"/>
            </a:lvl3pPr>
            <a:lvl4pPr lvl="3">
              <a:spcBef>
                <a:spcPts val="0"/>
              </a:spcBef>
              <a:spcAft>
                <a:spcPts val="0"/>
              </a:spcAft>
              <a:buSzPts val="3000"/>
              <a:buNone/>
              <a:defRPr sz="3000"/>
            </a:lvl4pPr>
            <a:lvl5pPr lvl="4">
              <a:spcBef>
                <a:spcPts val="0"/>
              </a:spcBef>
              <a:spcAft>
                <a:spcPts val="0"/>
              </a:spcAft>
              <a:buSzPts val="3000"/>
              <a:buNone/>
              <a:defRPr sz="3000"/>
            </a:lvl5pPr>
            <a:lvl6pPr lvl="5">
              <a:spcBef>
                <a:spcPts val="0"/>
              </a:spcBef>
              <a:spcAft>
                <a:spcPts val="0"/>
              </a:spcAft>
              <a:buSzPts val="3000"/>
              <a:buNone/>
              <a:defRPr sz="3000"/>
            </a:lvl6pPr>
            <a:lvl7pPr lvl="6">
              <a:spcBef>
                <a:spcPts val="0"/>
              </a:spcBef>
              <a:spcAft>
                <a:spcPts val="0"/>
              </a:spcAft>
              <a:buSzPts val="3000"/>
              <a:buNone/>
              <a:defRPr sz="3000"/>
            </a:lvl7pPr>
            <a:lvl8pPr lvl="7">
              <a:spcBef>
                <a:spcPts val="0"/>
              </a:spcBef>
              <a:spcAft>
                <a:spcPts val="0"/>
              </a:spcAft>
              <a:buSzPts val="3000"/>
              <a:buNone/>
              <a:defRPr sz="3000"/>
            </a:lvl8pPr>
            <a:lvl9pPr lvl="8">
              <a:spcBef>
                <a:spcPts val="0"/>
              </a:spcBef>
              <a:spcAft>
                <a:spcPts val="0"/>
              </a:spcAft>
              <a:buSzPts val="3000"/>
              <a:buNone/>
              <a:defRPr sz="3000"/>
            </a:lvl9pPr>
          </a:lstStyle>
          <a:p/>
        </p:txBody>
      </p:sp>
      <p:sp>
        <p:nvSpPr>
          <p:cNvPr id="54" name="Google Shape;54;p4"/>
          <p:cNvSpPr txBox="1"/>
          <p:nvPr>
            <p:ph idx="1" type="body"/>
          </p:nvPr>
        </p:nvSpPr>
        <p:spPr>
          <a:xfrm>
            <a:off x="819150" y="1990725"/>
            <a:ext cx="7505700" cy="2448000"/>
          </a:xfrm>
          <a:prstGeom prst="rect">
            <a:avLst/>
          </a:prstGeom>
        </p:spPr>
        <p:txBody>
          <a:bodyPr anchorCtr="0" anchor="t" bIns="91425" lIns="91425" spcFirstLastPara="1" rIns="91425" wrap="square" tIns="91425">
            <a:normAutofit/>
          </a:bodyPr>
          <a:lstStyle>
            <a:lvl1pPr indent="-311150" lvl="0" marL="457200">
              <a:spcBef>
                <a:spcPts val="0"/>
              </a:spcBef>
              <a:spcAft>
                <a:spcPts val="0"/>
              </a:spcAft>
              <a:buSzPts val="1300"/>
              <a:buChar char="●"/>
              <a:defRPr/>
            </a:lvl1pPr>
            <a:lvl2pPr indent="-298450" lvl="1" marL="914400">
              <a:spcBef>
                <a:spcPts val="0"/>
              </a:spcBef>
              <a:spcAft>
                <a:spcPts val="0"/>
              </a:spcAft>
              <a:buSzPts val="1100"/>
              <a:buChar char="○"/>
              <a:defRPr/>
            </a:lvl2pPr>
            <a:lvl3pPr indent="-298450" lvl="2" marL="1371600">
              <a:spcBef>
                <a:spcPts val="0"/>
              </a:spcBef>
              <a:spcAft>
                <a:spcPts val="0"/>
              </a:spcAft>
              <a:buSzPts val="1100"/>
              <a:buChar char="■"/>
              <a:defRPr/>
            </a:lvl3pPr>
            <a:lvl4pPr indent="-298450" lvl="3" marL="1828800">
              <a:spcBef>
                <a:spcPts val="0"/>
              </a:spcBef>
              <a:spcAft>
                <a:spcPts val="0"/>
              </a:spcAft>
              <a:buSzPts val="1100"/>
              <a:buChar char="●"/>
              <a:defRPr/>
            </a:lvl4pPr>
            <a:lvl5pPr indent="-298450" lvl="4" marL="2286000">
              <a:spcBef>
                <a:spcPts val="0"/>
              </a:spcBef>
              <a:spcAft>
                <a:spcPts val="0"/>
              </a:spcAft>
              <a:buSzPts val="1100"/>
              <a:buChar char="○"/>
              <a:defRPr/>
            </a:lvl5pPr>
            <a:lvl6pPr indent="-298450" lvl="5" marL="2743200">
              <a:spcBef>
                <a:spcPts val="0"/>
              </a:spcBef>
              <a:spcAft>
                <a:spcPts val="0"/>
              </a:spcAft>
              <a:buSzPts val="1100"/>
              <a:buChar char="■"/>
              <a:defRPr/>
            </a:lvl6pPr>
            <a:lvl7pPr indent="-298450" lvl="6" marL="3200400">
              <a:spcBef>
                <a:spcPts val="0"/>
              </a:spcBef>
              <a:spcAft>
                <a:spcPts val="0"/>
              </a:spcAft>
              <a:buSzPts val="1100"/>
              <a:buChar char="●"/>
              <a:defRPr/>
            </a:lvl7pPr>
            <a:lvl8pPr indent="-298450" lvl="7" marL="3657600">
              <a:spcBef>
                <a:spcPts val="0"/>
              </a:spcBef>
              <a:spcAft>
                <a:spcPts val="0"/>
              </a:spcAft>
              <a:buSzPts val="1100"/>
              <a:buChar char="○"/>
              <a:defRPr/>
            </a:lvl8pPr>
            <a:lvl9pPr indent="-298450" lvl="8" marL="4114800">
              <a:spcBef>
                <a:spcPts val="0"/>
              </a:spcBef>
              <a:spcAft>
                <a:spcPts val="0"/>
              </a:spcAft>
              <a:buSzPts val="1100"/>
              <a:buChar char="■"/>
              <a:defRPr/>
            </a:lvl9pPr>
          </a:lstStyle>
          <a:p/>
        </p:txBody>
      </p:sp>
      <p:sp>
        <p:nvSpPr>
          <p:cNvPr id="55" name="Google Shape;55;p4"/>
          <p:cNvSpPr txBox="1"/>
          <p:nvPr>
            <p:ph idx="12" type="sldNum"/>
          </p:nvPr>
        </p:nvSpPr>
        <p:spPr>
          <a:xfrm>
            <a:off x="8390734" y="4543668"/>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bg>
      <p:bgPr>
        <a:solidFill>
          <a:schemeClr val="dk2"/>
        </a:solidFill>
      </p:bgPr>
    </p:bg>
    <p:spTree>
      <p:nvGrpSpPr>
        <p:cNvPr id="56" name="Shape 56"/>
        <p:cNvGrpSpPr/>
        <p:nvPr/>
      </p:nvGrpSpPr>
      <p:grpSpPr>
        <a:xfrm>
          <a:off x="0" y="0"/>
          <a:ext cx="0" cy="0"/>
          <a:chOff x="0" y="0"/>
          <a:chExt cx="0" cy="0"/>
        </a:xfrm>
      </p:grpSpPr>
      <p:sp>
        <p:nvSpPr>
          <p:cNvPr id="57" name="Google Shape;57;p5"/>
          <p:cNvSpPr/>
          <p:nvPr/>
        </p:nvSpPr>
        <p:spPr>
          <a:xfrm flipH="1">
            <a:off x="3582600" y="1550700"/>
            <a:ext cx="5561400" cy="3592800"/>
          </a:xfrm>
          <a:prstGeom prst="rtTriangl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 name="Google Shape;58;p5"/>
          <p:cNvSpPr/>
          <p:nvPr/>
        </p:nvSpPr>
        <p:spPr>
          <a:xfrm>
            <a:off x="31" y="2824500"/>
            <a:ext cx="7370400" cy="2319000"/>
          </a:xfrm>
          <a:prstGeom prst="rtTriangle">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 name="Google Shape;59;p5"/>
          <p:cNvSpPr/>
          <p:nvPr/>
        </p:nvSpPr>
        <p:spPr>
          <a:xfrm>
            <a:off x="203225" y="206250"/>
            <a:ext cx="8737500" cy="4731000"/>
          </a:xfrm>
          <a:prstGeom prst="rect">
            <a:avLst/>
          </a:prstGeom>
          <a:solidFill>
            <a:schemeClr val="dk1"/>
          </a:solidFill>
          <a:ln>
            <a:noFill/>
          </a:ln>
          <a:effectLst>
            <a:outerShdw blurRad="228600" sx="101000" rotWithShape="0" algn="ctr" sy="101000">
              <a:srgbClr val="000000">
                <a:alpha val="4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 name="Google Shape;60;p5"/>
          <p:cNvSpPr txBox="1"/>
          <p:nvPr>
            <p:ph type="title"/>
          </p:nvPr>
        </p:nvSpPr>
        <p:spPr>
          <a:xfrm>
            <a:off x="819150" y="845600"/>
            <a:ext cx="7505700" cy="954600"/>
          </a:xfrm>
          <a:prstGeom prst="rect">
            <a:avLst/>
          </a:prstGeom>
        </p:spPr>
        <p:txBody>
          <a:bodyPr anchorCtr="0" anchor="t" bIns="91425" lIns="91425" spcFirstLastPara="1" rIns="91425" wrap="square" tIns="91425">
            <a:normAutofit/>
          </a:bodyPr>
          <a:lstStyle>
            <a:lvl1pPr lvl="0">
              <a:spcBef>
                <a:spcPts val="0"/>
              </a:spcBef>
              <a:spcAft>
                <a:spcPts val="0"/>
              </a:spcAft>
              <a:buSzPts val="3000"/>
              <a:buNone/>
              <a:defRPr sz="3000"/>
            </a:lvl1pPr>
            <a:lvl2pPr lvl="1">
              <a:spcBef>
                <a:spcPts val="0"/>
              </a:spcBef>
              <a:spcAft>
                <a:spcPts val="0"/>
              </a:spcAft>
              <a:buSzPts val="3000"/>
              <a:buNone/>
              <a:defRPr sz="3000"/>
            </a:lvl2pPr>
            <a:lvl3pPr lvl="2">
              <a:spcBef>
                <a:spcPts val="0"/>
              </a:spcBef>
              <a:spcAft>
                <a:spcPts val="0"/>
              </a:spcAft>
              <a:buSzPts val="3000"/>
              <a:buNone/>
              <a:defRPr sz="3000"/>
            </a:lvl3pPr>
            <a:lvl4pPr lvl="3">
              <a:spcBef>
                <a:spcPts val="0"/>
              </a:spcBef>
              <a:spcAft>
                <a:spcPts val="0"/>
              </a:spcAft>
              <a:buSzPts val="3000"/>
              <a:buNone/>
              <a:defRPr sz="3000"/>
            </a:lvl4pPr>
            <a:lvl5pPr lvl="4">
              <a:spcBef>
                <a:spcPts val="0"/>
              </a:spcBef>
              <a:spcAft>
                <a:spcPts val="0"/>
              </a:spcAft>
              <a:buSzPts val="3000"/>
              <a:buNone/>
              <a:defRPr sz="3000"/>
            </a:lvl5pPr>
            <a:lvl6pPr lvl="5">
              <a:spcBef>
                <a:spcPts val="0"/>
              </a:spcBef>
              <a:spcAft>
                <a:spcPts val="0"/>
              </a:spcAft>
              <a:buSzPts val="3000"/>
              <a:buNone/>
              <a:defRPr sz="3000"/>
            </a:lvl6pPr>
            <a:lvl7pPr lvl="6">
              <a:spcBef>
                <a:spcPts val="0"/>
              </a:spcBef>
              <a:spcAft>
                <a:spcPts val="0"/>
              </a:spcAft>
              <a:buSzPts val="3000"/>
              <a:buNone/>
              <a:defRPr sz="3000"/>
            </a:lvl7pPr>
            <a:lvl8pPr lvl="7">
              <a:spcBef>
                <a:spcPts val="0"/>
              </a:spcBef>
              <a:spcAft>
                <a:spcPts val="0"/>
              </a:spcAft>
              <a:buSzPts val="3000"/>
              <a:buNone/>
              <a:defRPr sz="3000"/>
            </a:lvl8pPr>
            <a:lvl9pPr lvl="8">
              <a:spcBef>
                <a:spcPts val="0"/>
              </a:spcBef>
              <a:spcAft>
                <a:spcPts val="0"/>
              </a:spcAft>
              <a:buSzPts val="3000"/>
              <a:buNone/>
              <a:defRPr sz="3000"/>
            </a:lvl9pPr>
          </a:lstStyle>
          <a:p/>
        </p:txBody>
      </p:sp>
      <p:sp>
        <p:nvSpPr>
          <p:cNvPr id="61" name="Google Shape;61;p5"/>
          <p:cNvSpPr txBox="1"/>
          <p:nvPr>
            <p:ph idx="1" type="body"/>
          </p:nvPr>
        </p:nvSpPr>
        <p:spPr>
          <a:xfrm>
            <a:off x="819150" y="1990725"/>
            <a:ext cx="3686100" cy="2448000"/>
          </a:xfrm>
          <a:prstGeom prst="rect">
            <a:avLst/>
          </a:prstGeom>
        </p:spPr>
        <p:txBody>
          <a:bodyPr anchorCtr="0" anchor="t" bIns="91425" lIns="91425" spcFirstLastPara="1" rIns="91425" wrap="square" tIns="91425">
            <a:normAutofit/>
          </a:bodyPr>
          <a:lstStyle>
            <a:lvl1pPr indent="-311150" lvl="0" marL="457200">
              <a:spcBef>
                <a:spcPts val="0"/>
              </a:spcBef>
              <a:spcAft>
                <a:spcPts val="0"/>
              </a:spcAft>
              <a:buSzPts val="1300"/>
              <a:buChar char="●"/>
              <a:defRPr/>
            </a:lvl1pPr>
            <a:lvl2pPr indent="-298450" lvl="1" marL="914400">
              <a:spcBef>
                <a:spcPts val="0"/>
              </a:spcBef>
              <a:spcAft>
                <a:spcPts val="0"/>
              </a:spcAft>
              <a:buSzPts val="1100"/>
              <a:buChar char="○"/>
              <a:defRPr/>
            </a:lvl2pPr>
            <a:lvl3pPr indent="-298450" lvl="2" marL="1371600">
              <a:spcBef>
                <a:spcPts val="0"/>
              </a:spcBef>
              <a:spcAft>
                <a:spcPts val="0"/>
              </a:spcAft>
              <a:buSzPts val="1100"/>
              <a:buChar char="■"/>
              <a:defRPr/>
            </a:lvl3pPr>
            <a:lvl4pPr indent="-298450" lvl="3" marL="1828800">
              <a:spcBef>
                <a:spcPts val="0"/>
              </a:spcBef>
              <a:spcAft>
                <a:spcPts val="0"/>
              </a:spcAft>
              <a:buSzPts val="1100"/>
              <a:buChar char="●"/>
              <a:defRPr/>
            </a:lvl4pPr>
            <a:lvl5pPr indent="-298450" lvl="4" marL="2286000">
              <a:spcBef>
                <a:spcPts val="0"/>
              </a:spcBef>
              <a:spcAft>
                <a:spcPts val="0"/>
              </a:spcAft>
              <a:buSzPts val="1100"/>
              <a:buChar char="○"/>
              <a:defRPr/>
            </a:lvl5pPr>
            <a:lvl6pPr indent="-298450" lvl="5" marL="2743200">
              <a:spcBef>
                <a:spcPts val="0"/>
              </a:spcBef>
              <a:spcAft>
                <a:spcPts val="0"/>
              </a:spcAft>
              <a:buSzPts val="1100"/>
              <a:buChar char="■"/>
              <a:defRPr/>
            </a:lvl6pPr>
            <a:lvl7pPr indent="-298450" lvl="6" marL="3200400">
              <a:spcBef>
                <a:spcPts val="0"/>
              </a:spcBef>
              <a:spcAft>
                <a:spcPts val="0"/>
              </a:spcAft>
              <a:buSzPts val="1100"/>
              <a:buChar char="●"/>
              <a:defRPr/>
            </a:lvl7pPr>
            <a:lvl8pPr indent="-298450" lvl="7" marL="3657600">
              <a:spcBef>
                <a:spcPts val="0"/>
              </a:spcBef>
              <a:spcAft>
                <a:spcPts val="0"/>
              </a:spcAft>
              <a:buSzPts val="1100"/>
              <a:buChar char="○"/>
              <a:defRPr/>
            </a:lvl8pPr>
            <a:lvl9pPr indent="-298450" lvl="8" marL="4114800">
              <a:spcBef>
                <a:spcPts val="0"/>
              </a:spcBef>
              <a:spcAft>
                <a:spcPts val="0"/>
              </a:spcAft>
              <a:buSzPts val="1100"/>
              <a:buChar char="■"/>
              <a:defRPr/>
            </a:lvl9pPr>
          </a:lstStyle>
          <a:p/>
        </p:txBody>
      </p:sp>
      <p:sp>
        <p:nvSpPr>
          <p:cNvPr id="62" name="Google Shape;62;p5"/>
          <p:cNvSpPr txBox="1"/>
          <p:nvPr>
            <p:ph idx="2" type="body"/>
          </p:nvPr>
        </p:nvSpPr>
        <p:spPr>
          <a:xfrm>
            <a:off x="4638675" y="1990725"/>
            <a:ext cx="3686100" cy="2448000"/>
          </a:xfrm>
          <a:prstGeom prst="rect">
            <a:avLst/>
          </a:prstGeom>
        </p:spPr>
        <p:txBody>
          <a:bodyPr anchorCtr="0" anchor="t" bIns="91425" lIns="91425" spcFirstLastPara="1" rIns="91425" wrap="square" tIns="91425">
            <a:normAutofit/>
          </a:bodyPr>
          <a:lstStyle>
            <a:lvl1pPr indent="-311150" lvl="0" marL="457200">
              <a:spcBef>
                <a:spcPts val="0"/>
              </a:spcBef>
              <a:spcAft>
                <a:spcPts val="0"/>
              </a:spcAft>
              <a:buSzPts val="1300"/>
              <a:buChar char="●"/>
              <a:defRPr/>
            </a:lvl1pPr>
            <a:lvl2pPr indent="-298450" lvl="1" marL="914400">
              <a:spcBef>
                <a:spcPts val="0"/>
              </a:spcBef>
              <a:spcAft>
                <a:spcPts val="0"/>
              </a:spcAft>
              <a:buSzPts val="1100"/>
              <a:buChar char="○"/>
              <a:defRPr/>
            </a:lvl2pPr>
            <a:lvl3pPr indent="-298450" lvl="2" marL="1371600">
              <a:spcBef>
                <a:spcPts val="0"/>
              </a:spcBef>
              <a:spcAft>
                <a:spcPts val="0"/>
              </a:spcAft>
              <a:buSzPts val="1100"/>
              <a:buChar char="■"/>
              <a:defRPr/>
            </a:lvl3pPr>
            <a:lvl4pPr indent="-298450" lvl="3" marL="1828800">
              <a:spcBef>
                <a:spcPts val="0"/>
              </a:spcBef>
              <a:spcAft>
                <a:spcPts val="0"/>
              </a:spcAft>
              <a:buSzPts val="1100"/>
              <a:buChar char="●"/>
              <a:defRPr/>
            </a:lvl4pPr>
            <a:lvl5pPr indent="-298450" lvl="4" marL="2286000">
              <a:spcBef>
                <a:spcPts val="0"/>
              </a:spcBef>
              <a:spcAft>
                <a:spcPts val="0"/>
              </a:spcAft>
              <a:buSzPts val="1100"/>
              <a:buChar char="○"/>
              <a:defRPr/>
            </a:lvl5pPr>
            <a:lvl6pPr indent="-298450" lvl="5" marL="2743200">
              <a:spcBef>
                <a:spcPts val="0"/>
              </a:spcBef>
              <a:spcAft>
                <a:spcPts val="0"/>
              </a:spcAft>
              <a:buSzPts val="1100"/>
              <a:buChar char="■"/>
              <a:defRPr/>
            </a:lvl6pPr>
            <a:lvl7pPr indent="-298450" lvl="6" marL="3200400">
              <a:spcBef>
                <a:spcPts val="0"/>
              </a:spcBef>
              <a:spcAft>
                <a:spcPts val="0"/>
              </a:spcAft>
              <a:buSzPts val="1100"/>
              <a:buChar char="●"/>
              <a:defRPr/>
            </a:lvl7pPr>
            <a:lvl8pPr indent="-298450" lvl="7" marL="3657600">
              <a:spcBef>
                <a:spcPts val="0"/>
              </a:spcBef>
              <a:spcAft>
                <a:spcPts val="0"/>
              </a:spcAft>
              <a:buSzPts val="1100"/>
              <a:buChar char="○"/>
              <a:defRPr/>
            </a:lvl8pPr>
            <a:lvl9pPr indent="-298450" lvl="8" marL="4114800">
              <a:spcBef>
                <a:spcPts val="0"/>
              </a:spcBef>
              <a:spcAft>
                <a:spcPts val="0"/>
              </a:spcAft>
              <a:buSzPts val="1100"/>
              <a:buChar char="■"/>
              <a:defRPr/>
            </a:lvl9pPr>
          </a:lstStyle>
          <a:p/>
        </p:txBody>
      </p:sp>
      <p:sp>
        <p:nvSpPr>
          <p:cNvPr id="63" name="Google Shape;63;p5"/>
          <p:cNvSpPr txBox="1"/>
          <p:nvPr>
            <p:ph idx="12" type="sldNum"/>
          </p:nvPr>
        </p:nvSpPr>
        <p:spPr>
          <a:xfrm>
            <a:off x="8390734" y="4543668"/>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bg>
      <p:bgPr>
        <a:solidFill>
          <a:schemeClr val="dk2"/>
        </a:solidFill>
      </p:bgPr>
    </p:bg>
    <p:spTree>
      <p:nvGrpSpPr>
        <p:cNvPr id="64" name="Shape 64"/>
        <p:cNvGrpSpPr/>
        <p:nvPr/>
      </p:nvGrpSpPr>
      <p:grpSpPr>
        <a:xfrm>
          <a:off x="0" y="0"/>
          <a:ext cx="0" cy="0"/>
          <a:chOff x="0" y="0"/>
          <a:chExt cx="0" cy="0"/>
        </a:xfrm>
      </p:grpSpPr>
      <p:sp>
        <p:nvSpPr>
          <p:cNvPr id="65" name="Google Shape;65;p6"/>
          <p:cNvSpPr/>
          <p:nvPr/>
        </p:nvSpPr>
        <p:spPr>
          <a:xfrm flipH="1">
            <a:off x="3582600" y="1550700"/>
            <a:ext cx="5561400" cy="3592800"/>
          </a:xfrm>
          <a:prstGeom prst="rtTriangl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 name="Google Shape;66;p6"/>
          <p:cNvSpPr/>
          <p:nvPr/>
        </p:nvSpPr>
        <p:spPr>
          <a:xfrm>
            <a:off x="31" y="2824500"/>
            <a:ext cx="7370400" cy="2319000"/>
          </a:xfrm>
          <a:prstGeom prst="rtTriangle">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 name="Google Shape;67;p6"/>
          <p:cNvSpPr/>
          <p:nvPr/>
        </p:nvSpPr>
        <p:spPr>
          <a:xfrm>
            <a:off x="203225" y="206250"/>
            <a:ext cx="8737500" cy="4731000"/>
          </a:xfrm>
          <a:prstGeom prst="rect">
            <a:avLst/>
          </a:prstGeom>
          <a:solidFill>
            <a:schemeClr val="dk1"/>
          </a:solidFill>
          <a:ln>
            <a:noFill/>
          </a:ln>
          <a:effectLst>
            <a:outerShdw blurRad="228600" sx="101000" rotWithShape="0" algn="ctr" sy="101000">
              <a:srgbClr val="000000">
                <a:alpha val="4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8" name="Google Shape;68;p6"/>
          <p:cNvSpPr txBox="1"/>
          <p:nvPr>
            <p:ph type="title"/>
          </p:nvPr>
        </p:nvSpPr>
        <p:spPr>
          <a:xfrm>
            <a:off x="819150" y="845600"/>
            <a:ext cx="7505700" cy="954600"/>
          </a:xfrm>
          <a:prstGeom prst="rect">
            <a:avLst/>
          </a:prstGeom>
        </p:spPr>
        <p:txBody>
          <a:bodyPr anchorCtr="0" anchor="t" bIns="91425" lIns="91425" spcFirstLastPara="1" rIns="91425" wrap="square" tIns="91425">
            <a:normAutofit/>
          </a:bodyPr>
          <a:lstStyle>
            <a:lvl1pPr lvl="0">
              <a:spcBef>
                <a:spcPts val="0"/>
              </a:spcBef>
              <a:spcAft>
                <a:spcPts val="0"/>
              </a:spcAft>
              <a:buSzPts val="3000"/>
              <a:buNone/>
              <a:defRPr sz="3000"/>
            </a:lvl1pPr>
            <a:lvl2pPr lvl="1">
              <a:spcBef>
                <a:spcPts val="0"/>
              </a:spcBef>
              <a:spcAft>
                <a:spcPts val="0"/>
              </a:spcAft>
              <a:buSzPts val="3000"/>
              <a:buNone/>
              <a:defRPr sz="3000"/>
            </a:lvl2pPr>
            <a:lvl3pPr lvl="2">
              <a:spcBef>
                <a:spcPts val="0"/>
              </a:spcBef>
              <a:spcAft>
                <a:spcPts val="0"/>
              </a:spcAft>
              <a:buSzPts val="3000"/>
              <a:buNone/>
              <a:defRPr sz="3000"/>
            </a:lvl3pPr>
            <a:lvl4pPr lvl="3">
              <a:spcBef>
                <a:spcPts val="0"/>
              </a:spcBef>
              <a:spcAft>
                <a:spcPts val="0"/>
              </a:spcAft>
              <a:buSzPts val="3000"/>
              <a:buNone/>
              <a:defRPr sz="3000"/>
            </a:lvl4pPr>
            <a:lvl5pPr lvl="4">
              <a:spcBef>
                <a:spcPts val="0"/>
              </a:spcBef>
              <a:spcAft>
                <a:spcPts val="0"/>
              </a:spcAft>
              <a:buSzPts val="3000"/>
              <a:buNone/>
              <a:defRPr sz="3000"/>
            </a:lvl5pPr>
            <a:lvl6pPr lvl="5">
              <a:spcBef>
                <a:spcPts val="0"/>
              </a:spcBef>
              <a:spcAft>
                <a:spcPts val="0"/>
              </a:spcAft>
              <a:buSzPts val="3000"/>
              <a:buNone/>
              <a:defRPr sz="3000"/>
            </a:lvl6pPr>
            <a:lvl7pPr lvl="6">
              <a:spcBef>
                <a:spcPts val="0"/>
              </a:spcBef>
              <a:spcAft>
                <a:spcPts val="0"/>
              </a:spcAft>
              <a:buSzPts val="3000"/>
              <a:buNone/>
              <a:defRPr sz="3000"/>
            </a:lvl7pPr>
            <a:lvl8pPr lvl="7">
              <a:spcBef>
                <a:spcPts val="0"/>
              </a:spcBef>
              <a:spcAft>
                <a:spcPts val="0"/>
              </a:spcAft>
              <a:buSzPts val="3000"/>
              <a:buNone/>
              <a:defRPr sz="3000"/>
            </a:lvl8pPr>
            <a:lvl9pPr lvl="8">
              <a:spcBef>
                <a:spcPts val="0"/>
              </a:spcBef>
              <a:spcAft>
                <a:spcPts val="0"/>
              </a:spcAft>
              <a:buSzPts val="3000"/>
              <a:buNone/>
              <a:defRPr sz="3000"/>
            </a:lvl9pPr>
          </a:lstStyle>
          <a:p/>
        </p:txBody>
      </p:sp>
      <p:sp>
        <p:nvSpPr>
          <p:cNvPr id="69" name="Google Shape;69;p6"/>
          <p:cNvSpPr txBox="1"/>
          <p:nvPr>
            <p:ph idx="12" type="sldNum"/>
          </p:nvPr>
        </p:nvSpPr>
        <p:spPr>
          <a:xfrm>
            <a:off x="8390734" y="4543668"/>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bg>
      <p:bgPr>
        <a:solidFill>
          <a:schemeClr val="accent3"/>
        </a:solidFill>
      </p:bgPr>
    </p:bg>
    <p:spTree>
      <p:nvGrpSpPr>
        <p:cNvPr id="70" name="Shape 70"/>
        <p:cNvGrpSpPr/>
        <p:nvPr/>
      </p:nvGrpSpPr>
      <p:grpSpPr>
        <a:xfrm>
          <a:off x="0" y="0"/>
          <a:ext cx="0" cy="0"/>
          <a:chOff x="0" y="0"/>
          <a:chExt cx="0" cy="0"/>
        </a:xfrm>
      </p:grpSpPr>
      <p:sp>
        <p:nvSpPr>
          <p:cNvPr id="71" name="Google Shape;71;p7"/>
          <p:cNvSpPr/>
          <p:nvPr/>
        </p:nvSpPr>
        <p:spPr>
          <a:xfrm flipH="1">
            <a:off x="3582600" y="1550700"/>
            <a:ext cx="5561400" cy="3592800"/>
          </a:xfrm>
          <a:prstGeom prst="rtTriangl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 name="Google Shape;72;p7"/>
          <p:cNvSpPr/>
          <p:nvPr/>
        </p:nvSpPr>
        <p:spPr>
          <a:xfrm>
            <a:off x="31" y="2824500"/>
            <a:ext cx="7370400" cy="2319000"/>
          </a:xfrm>
          <a:prstGeom prst="rtTriangle">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 name="Google Shape;73;p7"/>
          <p:cNvSpPr/>
          <p:nvPr/>
        </p:nvSpPr>
        <p:spPr>
          <a:xfrm>
            <a:off x="203225" y="206250"/>
            <a:ext cx="8737500" cy="4731000"/>
          </a:xfrm>
          <a:prstGeom prst="rect">
            <a:avLst/>
          </a:prstGeom>
          <a:solidFill>
            <a:schemeClr val="dk1"/>
          </a:solidFill>
          <a:ln>
            <a:noFill/>
          </a:ln>
          <a:effectLst>
            <a:outerShdw blurRad="228600" sx="101000" rotWithShape="0" algn="ctr" sy="101000">
              <a:srgbClr val="000000">
                <a:alpha val="4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 name="Google Shape;74;p7"/>
          <p:cNvSpPr txBox="1"/>
          <p:nvPr>
            <p:ph type="title"/>
          </p:nvPr>
        </p:nvSpPr>
        <p:spPr>
          <a:xfrm>
            <a:off x="819150" y="845600"/>
            <a:ext cx="3709200" cy="1383000"/>
          </a:xfrm>
          <a:prstGeom prst="rect">
            <a:avLst/>
          </a:prstGeom>
        </p:spPr>
        <p:txBody>
          <a:bodyPr anchorCtr="0" anchor="t" bIns="91425" lIns="91425" spcFirstLastPara="1" rIns="91425" wrap="square" tIns="91425">
            <a:normAutofit/>
          </a:bodyPr>
          <a:lstStyle>
            <a:lvl1pPr lvl="0">
              <a:spcBef>
                <a:spcPts val="0"/>
              </a:spcBef>
              <a:spcAft>
                <a:spcPts val="0"/>
              </a:spcAft>
              <a:buSzPts val="3000"/>
              <a:buNone/>
              <a:defRPr sz="3000"/>
            </a:lvl1pPr>
            <a:lvl2pPr lvl="1">
              <a:spcBef>
                <a:spcPts val="0"/>
              </a:spcBef>
              <a:spcAft>
                <a:spcPts val="0"/>
              </a:spcAft>
              <a:buSzPts val="3000"/>
              <a:buNone/>
              <a:defRPr sz="3000"/>
            </a:lvl2pPr>
            <a:lvl3pPr lvl="2">
              <a:spcBef>
                <a:spcPts val="0"/>
              </a:spcBef>
              <a:spcAft>
                <a:spcPts val="0"/>
              </a:spcAft>
              <a:buSzPts val="3000"/>
              <a:buNone/>
              <a:defRPr sz="3000"/>
            </a:lvl3pPr>
            <a:lvl4pPr lvl="3">
              <a:spcBef>
                <a:spcPts val="0"/>
              </a:spcBef>
              <a:spcAft>
                <a:spcPts val="0"/>
              </a:spcAft>
              <a:buSzPts val="3000"/>
              <a:buNone/>
              <a:defRPr sz="3000"/>
            </a:lvl4pPr>
            <a:lvl5pPr lvl="4">
              <a:spcBef>
                <a:spcPts val="0"/>
              </a:spcBef>
              <a:spcAft>
                <a:spcPts val="0"/>
              </a:spcAft>
              <a:buSzPts val="3000"/>
              <a:buNone/>
              <a:defRPr sz="3000"/>
            </a:lvl5pPr>
            <a:lvl6pPr lvl="5">
              <a:spcBef>
                <a:spcPts val="0"/>
              </a:spcBef>
              <a:spcAft>
                <a:spcPts val="0"/>
              </a:spcAft>
              <a:buSzPts val="3000"/>
              <a:buNone/>
              <a:defRPr sz="3000"/>
            </a:lvl6pPr>
            <a:lvl7pPr lvl="6">
              <a:spcBef>
                <a:spcPts val="0"/>
              </a:spcBef>
              <a:spcAft>
                <a:spcPts val="0"/>
              </a:spcAft>
              <a:buSzPts val="3000"/>
              <a:buNone/>
              <a:defRPr sz="3000"/>
            </a:lvl7pPr>
            <a:lvl8pPr lvl="7">
              <a:spcBef>
                <a:spcPts val="0"/>
              </a:spcBef>
              <a:spcAft>
                <a:spcPts val="0"/>
              </a:spcAft>
              <a:buSzPts val="3000"/>
              <a:buNone/>
              <a:defRPr sz="3000"/>
            </a:lvl8pPr>
            <a:lvl9pPr lvl="8">
              <a:spcBef>
                <a:spcPts val="0"/>
              </a:spcBef>
              <a:spcAft>
                <a:spcPts val="0"/>
              </a:spcAft>
              <a:buSzPts val="3000"/>
              <a:buNone/>
              <a:defRPr sz="3000"/>
            </a:lvl9pPr>
          </a:lstStyle>
          <a:p/>
        </p:txBody>
      </p:sp>
      <p:sp>
        <p:nvSpPr>
          <p:cNvPr id="75" name="Google Shape;75;p7"/>
          <p:cNvSpPr txBox="1"/>
          <p:nvPr>
            <p:ph idx="1" type="body"/>
          </p:nvPr>
        </p:nvSpPr>
        <p:spPr>
          <a:xfrm>
            <a:off x="830700" y="2319050"/>
            <a:ext cx="3709200" cy="2119800"/>
          </a:xfrm>
          <a:prstGeom prst="rect">
            <a:avLst/>
          </a:prstGeom>
        </p:spPr>
        <p:txBody>
          <a:bodyPr anchorCtr="0" anchor="t" bIns="91425" lIns="91425" spcFirstLastPara="1" rIns="91425" wrap="square" tIns="91425">
            <a:normAutofit/>
          </a:bodyPr>
          <a:lstStyle>
            <a:lvl1pPr indent="-311150" lvl="0" marL="457200">
              <a:spcBef>
                <a:spcPts val="0"/>
              </a:spcBef>
              <a:spcAft>
                <a:spcPts val="0"/>
              </a:spcAft>
              <a:buSzPts val="1300"/>
              <a:buChar char="●"/>
              <a:defRPr/>
            </a:lvl1pPr>
            <a:lvl2pPr indent="-298450" lvl="1" marL="914400">
              <a:spcBef>
                <a:spcPts val="0"/>
              </a:spcBef>
              <a:spcAft>
                <a:spcPts val="0"/>
              </a:spcAft>
              <a:buSzPts val="1100"/>
              <a:buChar char="○"/>
              <a:defRPr/>
            </a:lvl2pPr>
            <a:lvl3pPr indent="-298450" lvl="2" marL="1371600">
              <a:spcBef>
                <a:spcPts val="0"/>
              </a:spcBef>
              <a:spcAft>
                <a:spcPts val="0"/>
              </a:spcAft>
              <a:buSzPts val="1100"/>
              <a:buChar char="■"/>
              <a:defRPr/>
            </a:lvl3pPr>
            <a:lvl4pPr indent="-298450" lvl="3" marL="1828800">
              <a:spcBef>
                <a:spcPts val="0"/>
              </a:spcBef>
              <a:spcAft>
                <a:spcPts val="0"/>
              </a:spcAft>
              <a:buSzPts val="1100"/>
              <a:buChar char="●"/>
              <a:defRPr/>
            </a:lvl4pPr>
            <a:lvl5pPr indent="-298450" lvl="4" marL="2286000">
              <a:spcBef>
                <a:spcPts val="0"/>
              </a:spcBef>
              <a:spcAft>
                <a:spcPts val="0"/>
              </a:spcAft>
              <a:buSzPts val="1100"/>
              <a:buChar char="○"/>
              <a:defRPr/>
            </a:lvl5pPr>
            <a:lvl6pPr indent="-298450" lvl="5" marL="2743200">
              <a:spcBef>
                <a:spcPts val="0"/>
              </a:spcBef>
              <a:spcAft>
                <a:spcPts val="0"/>
              </a:spcAft>
              <a:buSzPts val="1100"/>
              <a:buChar char="■"/>
              <a:defRPr/>
            </a:lvl6pPr>
            <a:lvl7pPr indent="-298450" lvl="6" marL="3200400">
              <a:spcBef>
                <a:spcPts val="0"/>
              </a:spcBef>
              <a:spcAft>
                <a:spcPts val="0"/>
              </a:spcAft>
              <a:buSzPts val="1100"/>
              <a:buChar char="●"/>
              <a:defRPr/>
            </a:lvl7pPr>
            <a:lvl8pPr indent="-298450" lvl="7" marL="3657600">
              <a:spcBef>
                <a:spcPts val="0"/>
              </a:spcBef>
              <a:spcAft>
                <a:spcPts val="0"/>
              </a:spcAft>
              <a:buSzPts val="1100"/>
              <a:buChar char="○"/>
              <a:defRPr/>
            </a:lvl8pPr>
            <a:lvl9pPr indent="-298450" lvl="8" marL="4114800">
              <a:spcBef>
                <a:spcPts val="0"/>
              </a:spcBef>
              <a:spcAft>
                <a:spcPts val="0"/>
              </a:spcAft>
              <a:buSzPts val="1100"/>
              <a:buChar char="■"/>
              <a:defRPr/>
            </a:lvl9pPr>
          </a:lstStyle>
          <a:p/>
        </p:txBody>
      </p:sp>
      <p:sp>
        <p:nvSpPr>
          <p:cNvPr id="76" name="Google Shape;76;p7"/>
          <p:cNvSpPr txBox="1"/>
          <p:nvPr>
            <p:ph idx="12" type="sldNum"/>
          </p:nvPr>
        </p:nvSpPr>
        <p:spPr>
          <a:xfrm>
            <a:off x="8390734" y="4543668"/>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bg>
      <p:bgPr>
        <a:solidFill>
          <a:schemeClr val="accent1"/>
        </a:solidFill>
      </p:bgPr>
    </p:bg>
    <p:spTree>
      <p:nvGrpSpPr>
        <p:cNvPr id="77" name="Shape 77"/>
        <p:cNvGrpSpPr/>
        <p:nvPr/>
      </p:nvGrpSpPr>
      <p:grpSpPr>
        <a:xfrm>
          <a:off x="0" y="0"/>
          <a:ext cx="0" cy="0"/>
          <a:chOff x="0" y="0"/>
          <a:chExt cx="0" cy="0"/>
        </a:xfrm>
      </p:grpSpPr>
      <p:sp>
        <p:nvSpPr>
          <p:cNvPr id="78" name="Google Shape;78;p8"/>
          <p:cNvSpPr/>
          <p:nvPr/>
        </p:nvSpPr>
        <p:spPr>
          <a:xfrm>
            <a:off x="0" y="2823144"/>
            <a:ext cx="7369200" cy="2316900"/>
          </a:xfrm>
          <a:prstGeom prst="rtTriangle">
            <a:avLst/>
          </a:pr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9" name="Google Shape;79;p8"/>
          <p:cNvSpPr/>
          <p:nvPr/>
        </p:nvSpPr>
        <p:spPr>
          <a:xfrm flipH="1">
            <a:off x="3583210" y="1554113"/>
            <a:ext cx="5560500" cy="3589500"/>
          </a:xfrm>
          <a:prstGeom prst="rtTriangl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80" name="Google Shape;80;p8"/>
          <p:cNvGrpSpPr/>
          <p:nvPr/>
        </p:nvGrpSpPr>
        <p:grpSpPr>
          <a:xfrm>
            <a:off x="255991" y="-118"/>
            <a:ext cx="2251347" cy="1043408"/>
            <a:chOff x="3961956" y="4383950"/>
            <a:chExt cx="1160548" cy="548700"/>
          </a:xfrm>
        </p:grpSpPr>
        <p:sp>
          <p:nvSpPr>
            <p:cNvPr id="81" name="Google Shape;81;p8"/>
            <p:cNvSpPr/>
            <p:nvPr/>
          </p:nvSpPr>
          <p:spPr>
            <a:xfrm>
              <a:off x="4224904" y="4383950"/>
              <a:ext cx="897600" cy="548700"/>
            </a:xfrm>
            <a:prstGeom prst="parallelogram">
              <a:avLst>
                <a:gd fmla="val 153193" name="adj"/>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2" name="Google Shape;82;p8"/>
            <p:cNvSpPr/>
            <p:nvPr/>
          </p:nvSpPr>
          <p:spPr>
            <a:xfrm>
              <a:off x="4093430" y="4383950"/>
              <a:ext cx="897600" cy="548700"/>
            </a:xfrm>
            <a:prstGeom prst="parallelogram">
              <a:avLst>
                <a:gd fmla="val 153193" name="adj"/>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3" name="Google Shape;83;p8"/>
            <p:cNvSpPr/>
            <p:nvPr/>
          </p:nvSpPr>
          <p:spPr>
            <a:xfrm>
              <a:off x="3961956" y="4383950"/>
              <a:ext cx="897600" cy="548700"/>
            </a:xfrm>
            <a:prstGeom prst="parallelogram">
              <a:avLst>
                <a:gd fmla="val 153193" name="adj"/>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84" name="Google Shape;84;p8"/>
          <p:cNvSpPr/>
          <p:nvPr/>
        </p:nvSpPr>
        <p:spPr>
          <a:xfrm>
            <a:off x="203225" y="206250"/>
            <a:ext cx="8737500" cy="4731000"/>
          </a:xfrm>
          <a:prstGeom prst="rect">
            <a:avLst/>
          </a:prstGeom>
          <a:solidFill>
            <a:schemeClr val="dk1"/>
          </a:solidFill>
          <a:ln>
            <a:noFill/>
          </a:ln>
          <a:effectLst>
            <a:outerShdw blurRad="228600" sx="101000" rotWithShape="0" algn="ctr" sy="101000">
              <a:srgbClr val="000000">
                <a:alpha val="4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85" name="Google Shape;85;p8"/>
          <p:cNvGrpSpPr/>
          <p:nvPr/>
        </p:nvGrpSpPr>
        <p:grpSpPr>
          <a:xfrm>
            <a:off x="34934" y="4522125"/>
            <a:ext cx="1593306" cy="617072"/>
            <a:chOff x="6917201" y="0"/>
            <a:chExt cx="2227777" cy="863400"/>
          </a:xfrm>
        </p:grpSpPr>
        <p:sp>
          <p:nvSpPr>
            <p:cNvPr id="86" name="Google Shape;86;p8"/>
            <p:cNvSpPr/>
            <p:nvPr/>
          </p:nvSpPr>
          <p:spPr>
            <a:xfrm>
              <a:off x="7641677" y="0"/>
              <a:ext cx="1503300" cy="863400"/>
            </a:xfrm>
            <a:prstGeom prst="parallelogram">
              <a:avLst>
                <a:gd fmla="val 158024" name="adj"/>
              </a:avLst>
            </a:pr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7" name="Google Shape;87;p8"/>
            <p:cNvSpPr/>
            <p:nvPr/>
          </p:nvSpPr>
          <p:spPr>
            <a:xfrm>
              <a:off x="7279439" y="0"/>
              <a:ext cx="1503300" cy="863400"/>
            </a:xfrm>
            <a:prstGeom prst="parallelogram">
              <a:avLst>
                <a:gd fmla="val 158024" name="adj"/>
              </a:avLst>
            </a:pr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8" name="Google Shape;88;p8"/>
            <p:cNvSpPr/>
            <p:nvPr/>
          </p:nvSpPr>
          <p:spPr>
            <a:xfrm>
              <a:off x="6917201" y="0"/>
              <a:ext cx="1503300" cy="863400"/>
            </a:xfrm>
            <a:prstGeom prst="parallelogram">
              <a:avLst>
                <a:gd fmla="val 158024" name="adj"/>
              </a:avLst>
            </a:pr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89" name="Google Shape;89;p8"/>
          <p:cNvGrpSpPr/>
          <p:nvPr/>
        </p:nvGrpSpPr>
        <p:grpSpPr>
          <a:xfrm>
            <a:off x="5886353" y="1243"/>
            <a:ext cx="3257455" cy="1261514"/>
            <a:chOff x="6917201" y="0"/>
            <a:chExt cx="2227777" cy="863400"/>
          </a:xfrm>
        </p:grpSpPr>
        <p:sp>
          <p:nvSpPr>
            <p:cNvPr id="90" name="Google Shape;90;p8"/>
            <p:cNvSpPr/>
            <p:nvPr/>
          </p:nvSpPr>
          <p:spPr>
            <a:xfrm>
              <a:off x="7641677" y="0"/>
              <a:ext cx="1503300" cy="863400"/>
            </a:xfrm>
            <a:prstGeom prst="parallelogram">
              <a:avLst>
                <a:gd fmla="val 158024" name="adj"/>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1" name="Google Shape;91;p8"/>
            <p:cNvSpPr/>
            <p:nvPr/>
          </p:nvSpPr>
          <p:spPr>
            <a:xfrm>
              <a:off x="7279439" y="0"/>
              <a:ext cx="1503300" cy="863400"/>
            </a:xfrm>
            <a:prstGeom prst="parallelogram">
              <a:avLst>
                <a:gd fmla="val 158024" name="adj"/>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2" name="Google Shape;92;p8"/>
            <p:cNvSpPr/>
            <p:nvPr/>
          </p:nvSpPr>
          <p:spPr>
            <a:xfrm>
              <a:off x="6917201" y="0"/>
              <a:ext cx="1503300" cy="863400"/>
            </a:xfrm>
            <a:prstGeom prst="parallelogram">
              <a:avLst>
                <a:gd fmla="val 158024" name="adj"/>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93" name="Google Shape;93;p8"/>
          <p:cNvSpPr txBox="1"/>
          <p:nvPr>
            <p:ph type="title"/>
          </p:nvPr>
        </p:nvSpPr>
        <p:spPr>
          <a:xfrm>
            <a:off x="1393929" y="1301146"/>
            <a:ext cx="6366900" cy="2539200"/>
          </a:xfrm>
          <a:prstGeom prst="rect">
            <a:avLst/>
          </a:prstGeom>
        </p:spPr>
        <p:txBody>
          <a:bodyPr anchorCtr="0" anchor="ctr" bIns="91425" lIns="91425" spcFirstLastPara="1" rIns="91425" wrap="square" tIns="91425">
            <a:normAutofit/>
          </a:bodyPr>
          <a:lstStyle>
            <a:lvl1pPr lvl="0" algn="ctr">
              <a:spcBef>
                <a:spcPts val="0"/>
              </a:spcBef>
              <a:spcAft>
                <a:spcPts val="0"/>
              </a:spcAft>
              <a:buSzPts val="3200"/>
              <a:buNone/>
              <a:defRPr sz="3200"/>
            </a:lvl1pPr>
            <a:lvl2pPr lvl="1" algn="ctr">
              <a:spcBef>
                <a:spcPts val="0"/>
              </a:spcBef>
              <a:spcAft>
                <a:spcPts val="0"/>
              </a:spcAft>
              <a:buSzPts val="3200"/>
              <a:buNone/>
              <a:defRPr sz="3200"/>
            </a:lvl2pPr>
            <a:lvl3pPr lvl="2" algn="ctr">
              <a:spcBef>
                <a:spcPts val="0"/>
              </a:spcBef>
              <a:spcAft>
                <a:spcPts val="0"/>
              </a:spcAft>
              <a:buSzPts val="3200"/>
              <a:buNone/>
              <a:defRPr sz="3200"/>
            </a:lvl3pPr>
            <a:lvl4pPr lvl="3" algn="ctr">
              <a:spcBef>
                <a:spcPts val="0"/>
              </a:spcBef>
              <a:spcAft>
                <a:spcPts val="0"/>
              </a:spcAft>
              <a:buSzPts val="3200"/>
              <a:buNone/>
              <a:defRPr sz="3200"/>
            </a:lvl4pPr>
            <a:lvl5pPr lvl="4" algn="ctr">
              <a:spcBef>
                <a:spcPts val="0"/>
              </a:spcBef>
              <a:spcAft>
                <a:spcPts val="0"/>
              </a:spcAft>
              <a:buSzPts val="3200"/>
              <a:buNone/>
              <a:defRPr sz="3200"/>
            </a:lvl5pPr>
            <a:lvl6pPr lvl="5" algn="ctr">
              <a:spcBef>
                <a:spcPts val="0"/>
              </a:spcBef>
              <a:spcAft>
                <a:spcPts val="0"/>
              </a:spcAft>
              <a:buSzPts val="3200"/>
              <a:buNone/>
              <a:defRPr sz="3200"/>
            </a:lvl6pPr>
            <a:lvl7pPr lvl="6" algn="ctr">
              <a:spcBef>
                <a:spcPts val="0"/>
              </a:spcBef>
              <a:spcAft>
                <a:spcPts val="0"/>
              </a:spcAft>
              <a:buSzPts val="3200"/>
              <a:buNone/>
              <a:defRPr sz="3200"/>
            </a:lvl7pPr>
            <a:lvl8pPr lvl="7" algn="ctr">
              <a:spcBef>
                <a:spcPts val="0"/>
              </a:spcBef>
              <a:spcAft>
                <a:spcPts val="0"/>
              </a:spcAft>
              <a:buSzPts val="3200"/>
              <a:buNone/>
              <a:defRPr sz="3200"/>
            </a:lvl8pPr>
            <a:lvl9pPr lvl="8" algn="ctr">
              <a:spcBef>
                <a:spcPts val="0"/>
              </a:spcBef>
              <a:spcAft>
                <a:spcPts val="0"/>
              </a:spcAft>
              <a:buSzPts val="3200"/>
              <a:buNone/>
              <a:defRPr sz="3200"/>
            </a:lvl9pPr>
          </a:lstStyle>
          <a:p/>
        </p:txBody>
      </p:sp>
      <p:sp>
        <p:nvSpPr>
          <p:cNvPr id="94" name="Google Shape;94;p8"/>
          <p:cNvSpPr txBox="1"/>
          <p:nvPr>
            <p:ph idx="12" type="sldNum"/>
          </p:nvPr>
        </p:nvSpPr>
        <p:spPr>
          <a:xfrm>
            <a:off x="8390734" y="4543668"/>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bg>
      <p:bgPr>
        <a:solidFill>
          <a:schemeClr val="dk2"/>
        </a:solidFill>
      </p:bgPr>
    </p:bg>
    <p:spTree>
      <p:nvGrpSpPr>
        <p:cNvPr id="95" name="Shape 95"/>
        <p:cNvGrpSpPr/>
        <p:nvPr/>
      </p:nvGrpSpPr>
      <p:grpSpPr>
        <a:xfrm>
          <a:off x="0" y="0"/>
          <a:ext cx="0" cy="0"/>
          <a:chOff x="0" y="0"/>
          <a:chExt cx="0" cy="0"/>
        </a:xfrm>
      </p:grpSpPr>
      <p:sp>
        <p:nvSpPr>
          <p:cNvPr id="96" name="Google Shape;96;p9"/>
          <p:cNvSpPr/>
          <p:nvPr/>
        </p:nvSpPr>
        <p:spPr>
          <a:xfrm flipH="1">
            <a:off x="3582600" y="1550700"/>
            <a:ext cx="5561400" cy="3592800"/>
          </a:xfrm>
          <a:prstGeom prst="rtTriangl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7" name="Google Shape;97;p9"/>
          <p:cNvSpPr/>
          <p:nvPr/>
        </p:nvSpPr>
        <p:spPr>
          <a:xfrm>
            <a:off x="31" y="2824500"/>
            <a:ext cx="7370400" cy="2319000"/>
          </a:xfrm>
          <a:prstGeom prst="rtTriangle">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8" name="Google Shape;98;p9"/>
          <p:cNvSpPr/>
          <p:nvPr/>
        </p:nvSpPr>
        <p:spPr>
          <a:xfrm>
            <a:off x="203225" y="206250"/>
            <a:ext cx="8737500" cy="4731000"/>
          </a:xfrm>
          <a:prstGeom prst="rect">
            <a:avLst/>
          </a:prstGeom>
          <a:solidFill>
            <a:schemeClr val="dk1"/>
          </a:solidFill>
          <a:ln>
            <a:noFill/>
          </a:ln>
          <a:effectLst>
            <a:outerShdw blurRad="228600" sx="101000" rotWithShape="0" algn="ctr" sy="101000">
              <a:srgbClr val="000000">
                <a:alpha val="4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9" name="Google Shape;99;p9"/>
          <p:cNvSpPr txBox="1"/>
          <p:nvPr>
            <p:ph type="title"/>
          </p:nvPr>
        </p:nvSpPr>
        <p:spPr>
          <a:xfrm>
            <a:off x="819150" y="845600"/>
            <a:ext cx="6424200" cy="705000"/>
          </a:xfrm>
          <a:prstGeom prst="rect">
            <a:avLst/>
          </a:prstGeom>
        </p:spPr>
        <p:txBody>
          <a:bodyPr anchorCtr="0" anchor="t" bIns="91425" lIns="91425" spcFirstLastPara="1" rIns="91425" wrap="square" tIns="91425">
            <a:normAutofit/>
          </a:bodyPr>
          <a:lstStyle>
            <a:lvl1pPr lvl="0">
              <a:spcBef>
                <a:spcPts val="0"/>
              </a:spcBef>
              <a:spcAft>
                <a:spcPts val="0"/>
              </a:spcAft>
              <a:buSzPts val="3000"/>
              <a:buNone/>
              <a:defRPr sz="3000"/>
            </a:lvl1pPr>
            <a:lvl2pPr lvl="1">
              <a:spcBef>
                <a:spcPts val="0"/>
              </a:spcBef>
              <a:spcAft>
                <a:spcPts val="0"/>
              </a:spcAft>
              <a:buSzPts val="3000"/>
              <a:buNone/>
              <a:defRPr sz="3000"/>
            </a:lvl2pPr>
            <a:lvl3pPr lvl="2">
              <a:spcBef>
                <a:spcPts val="0"/>
              </a:spcBef>
              <a:spcAft>
                <a:spcPts val="0"/>
              </a:spcAft>
              <a:buSzPts val="3000"/>
              <a:buNone/>
              <a:defRPr sz="3000"/>
            </a:lvl3pPr>
            <a:lvl4pPr lvl="3">
              <a:spcBef>
                <a:spcPts val="0"/>
              </a:spcBef>
              <a:spcAft>
                <a:spcPts val="0"/>
              </a:spcAft>
              <a:buSzPts val="3000"/>
              <a:buNone/>
              <a:defRPr sz="3000"/>
            </a:lvl4pPr>
            <a:lvl5pPr lvl="4">
              <a:spcBef>
                <a:spcPts val="0"/>
              </a:spcBef>
              <a:spcAft>
                <a:spcPts val="0"/>
              </a:spcAft>
              <a:buSzPts val="3000"/>
              <a:buNone/>
              <a:defRPr sz="3000"/>
            </a:lvl5pPr>
            <a:lvl6pPr lvl="5">
              <a:spcBef>
                <a:spcPts val="0"/>
              </a:spcBef>
              <a:spcAft>
                <a:spcPts val="0"/>
              </a:spcAft>
              <a:buSzPts val="3000"/>
              <a:buNone/>
              <a:defRPr sz="3000"/>
            </a:lvl6pPr>
            <a:lvl7pPr lvl="6">
              <a:spcBef>
                <a:spcPts val="0"/>
              </a:spcBef>
              <a:spcAft>
                <a:spcPts val="0"/>
              </a:spcAft>
              <a:buSzPts val="3000"/>
              <a:buNone/>
              <a:defRPr sz="3000"/>
            </a:lvl7pPr>
            <a:lvl8pPr lvl="7">
              <a:spcBef>
                <a:spcPts val="0"/>
              </a:spcBef>
              <a:spcAft>
                <a:spcPts val="0"/>
              </a:spcAft>
              <a:buSzPts val="3000"/>
              <a:buNone/>
              <a:defRPr sz="3000"/>
            </a:lvl8pPr>
            <a:lvl9pPr lvl="8">
              <a:spcBef>
                <a:spcPts val="0"/>
              </a:spcBef>
              <a:spcAft>
                <a:spcPts val="0"/>
              </a:spcAft>
              <a:buSzPts val="3000"/>
              <a:buNone/>
              <a:defRPr sz="3000"/>
            </a:lvl9pPr>
          </a:lstStyle>
          <a:p/>
        </p:txBody>
      </p:sp>
      <p:sp>
        <p:nvSpPr>
          <p:cNvPr id="100" name="Google Shape;100;p9"/>
          <p:cNvSpPr txBox="1"/>
          <p:nvPr>
            <p:ph idx="1" type="subTitle"/>
          </p:nvPr>
        </p:nvSpPr>
        <p:spPr>
          <a:xfrm>
            <a:off x="819150" y="1550700"/>
            <a:ext cx="5859900" cy="393600"/>
          </a:xfrm>
          <a:prstGeom prst="rect">
            <a:avLst/>
          </a:prstGeom>
        </p:spPr>
        <p:txBody>
          <a:bodyPr anchorCtr="0" anchor="t" bIns="91425" lIns="91425" spcFirstLastPara="1" rIns="91425" wrap="square" tIns="91425">
            <a:normAutofit/>
          </a:bodyPr>
          <a:lstStyle>
            <a:lvl1pPr lvl="0">
              <a:lnSpc>
                <a:spcPct val="100000"/>
              </a:lnSpc>
              <a:spcBef>
                <a:spcPts val="0"/>
              </a:spcBef>
              <a:spcAft>
                <a:spcPts val="0"/>
              </a:spcAft>
              <a:buClr>
                <a:schemeClr val="lt1"/>
              </a:buClr>
              <a:buSzPts val="1600"/>
              <a:buNone/>
              <a:defRPr sz="1600">
                <a:solidFill>
                  <a:schemeClr val="lt1"/>
                </a:solidFill>
              </a:defRPr>
            </a:lvl1pPr>
            <a:lvl2pPr lvl="1">
              <a:lnSpc>
                <a:spcPct val="100000"/>
              </a:lnSpc>
              <a:spcBef>
                <a:spcPts val="0"/>
              </a:spcBef>
              <a:spcAft>
                <a:spcPts val="0"/>
              </a:spcAft>
              <a:buClr>
                <a:schemeClr val="lt1"/>
              </a:buClr>
              <a:buSzPts val="1600"/>
              <a:buNone/>
              <a:defRPr sz="1600">
                <a:solidFill>
                  <a:schemeClr val="lt1"/>
                </a:solidFill>
              </a:defRPr>
            </a:lvl2pPr>
            <a:lvl3pPr lvl="2">
              <a:lnSpc>
                <a:spcPct val="100000"/>
              </a:lnSpc>
              <a:spcBef>
                <a:spcPts val="0"/>
              </a:spcBef>
              <a:spcAft>
                <a:spcPts val="0"/>
              </a:spcAft>
              <a:buClr>
                <a:schemeClr val="lt1"/>
              </a:buClr>
              <a:buSzPts val="1600"/>
              <a:buNone/>
              <a:defRPr sz="1600">
                <a:solidFill>
                  <a:schemeClr val="lt1"/>
                </a:solidFill>
              </a:defRPr>
            </a:lvl3pPr>
            <a:lvl4pPr lvl="3">
              <a:lnSpc>
                <a:spcPct val="100000"/>
              </a:lnSpc>
              <a:spcBef>
                <a:spcPts val="0"/>
              </a:spcBef>
              <a:spcAft>
                <a:spcPts val="0"/>
              </a:spcAft>
              <a:buClr>
                <a:schemeClr val="lt1"/>
              </a:buClr>
              <a:buSzPts val="1600"/>
              <a:buNone/>
              <a:defRPr sz="1600">
                <a:solidFill>
                  <a:schemeClr val="lt1"/>
                </a:solidFill>
              </a:defRPr>
            </a:lvl4pPr>
            <a:lvl5pPr lvl="4">
              <a:lnSpc>
                <a:spcPct val="100000"/>
              </a:lnSpc>
              <a:spcBef>
                <a:spcPts val="0"/>
              </a:spcBef>
              <a:spcAft>
                <a:spcPts val="0"/>
              </a:spcAft>
              <a:buClr>
                <a:schemeClr val="lt1"/>
              </a:buClr>
              <a:buSzPts val="1600"/>
              <a:buNone/>
              <a:defRPr sz="1600">
                <a:solidFill>
                  <a:schemeClr val="lt1"/>
                </a:solidFill>
              </a:defRPr>
            </a:lvl5pPr>
            <a:lvl6pPr lvl="5">
              <a:lnSpc>
                <a:spcPct val="100000"/>
              </a:lnSpc>
              <a:spcBef>
                <a:spcPts val="0"/>
              </a:spcBef>
              <a:spcAft>
                <a:spcPts val="0"/>
              </a:spcAft>
              <a:buClr>
                <a:schemeClr val="lt1"/>
              </a:buClr>
              <a:buSzPts val="1600"/>
              <a:buNone/>
              <a:defRPr sz="1600">
                <a:solidFill>
                  <a:schemeClr val="lt1"/>
                </a:solidFill>
              </a:defRPr>
            </a:lvl6pPr>
            <a:lvl7pPr lvl="6">
              <a:lnSpc>
                <a:spcPct val="100000"/>
              </a:lnSpc>
              <a:spcBef>
                <a:spcPts val="0"/>
              </a:spcBef>
              <a:spcAft>
                <a:spcPts val="0"/>
              </a:spcAft>
              <a:buClr>
                <a:schemeClr val="lt1"/>
              </a:buClr>
              <a:buSzPts val="1600"/>
              <a:buNone/>
              <a:defRPr sz="1600">
                <a:solidFill>
                  <a:schemeClr val="lt1"/>
                </a:solidFill>
              </a:defRPr>
            </a:lvl7pPr>
            <a:lvl8pPr lvl="7">
              <a:lnSpc>
                <a:spcPct val="100000"/>
              </a:lnSpc>
              <a:spcBef>
                <a:spcPts val="0"/>
              </a:spcBef>
              <a:spcAft>
                <a:spcPts val="0"/>
              </a:spcAft>
              <a:buClr>
                <a:schemeClr val="lt1"/>
              </a:buClr>
              <a:buSzPts val="1600"/>
              <a:buNone/>
              <a:defRPr sz="1600">
                <a:solidFill>
                  <a:schemeClr val="lt1"/>
                </a:solidFill>
              </a:defRPr>
            </a:lvl8pPr>
            <a:lvl9pPr lvl="8">
              <a:lnSpc>
                <a:spcPct val="100000"/>
              </a:lnSpc>
              <a:spcBef>
                <a:spcPts val="0"/>
              </a:spcBef>
              <a:spcAft>
                <a:spcPts val="0"/>
              </a:spcAft>
              <a:buClr>
                <a:schemeClr val="lt1"/>
              </a:buClr>
              <a:buSzPts val="1600"/>
              <a:buNone/>
              <a:defRPr sz="1600">
                <a:solidFill>
                  <a:schemeClr val="lt1"/>
                </a:solidFill>
              </a:defRPr>
            </a:lvl9pPr>
          </a:lstStyle>
          <a:p/>
        </p:txBody>
      </p:sp>
      <p:sp>
        <p:nvSpPr>
          <p:cNvPr id="101" name="Google Shape;101;p9"/>
          <p:cNvSpPr txBox="1"/>
          <p:nvPr>
            <p:ph idx="2" type="body"/>
          </p:nvPr>
        </p:nvSpPr>
        <p:spPr>
          <a:xfrm>
            <a:off x="819150" y="2467050"/>
            <a:ext cx="5859900" cy="2095500"/>
          </a:xfrm>
          <a:prstGeom prst="rect">
            <a:avLst/>
          </a:prstGeom>
        </p:spPr>
        <p:txBody>
          <a:bodyPr anchorCtr="0" anchor="t" bIns="91425" lIns="91425" spcFirstLastPara="1" rIns="91425" wrap="square" tIns="91425">
            <a:normAutofit/>
          </a:bodyPr>
          <a:lstStyle>
            <a:lvl1pPr indent="-311150" lvl="0" marL="457200">
              <a:spcBef>
                <a:spcPts val="0"/>
              </a:spcBef>
              <a:spcAft>
                <a:spcPts val="0"/>
              </a:spcAft>
              <a:buSzPts val="1300"/>
              <a:buChar char="●"/>
              <a:defRPr/>
            </a:lvl1pPr>
            <a:lvl2pPr indent="-298450" lvl="1" marL="914400">
              <a:spcBef>
                <a:spcPts val="0"/>
              </a:spcBef>
              <a:spcAft>
                <a:spcPts val="0"/>
              </a:spcAft>
              <a:buSzPts val="1100"/>
              <a:buChar char="○"/>
              <a:defRPr/>
            </a:lvl2pPr>
            <a:lvl3pPr indent="-298450" lvl="2" marL="1371600">
              <a:spcBef>
                <a:spcPts val="0"/>
              </a:spcBef>
              <a:spcAft>
                <a:spcPts val="0"/>
              </a:spcAft>
              <a:buSzPts val="1100"/>
              <a:buChar char="■"/>
              <a:defRPr/>
            </a:lvl3pPr>
            <a:lvl4pPr indent="-298450" lvl="3" marL="1828800">
              <a:spcBef>
                <a:spcPts val="0"/>
              </a:spcBef>
              <a:spcAft>
                <a:spcPts val="0"/>
              </a:spcAft>
              <a:buSzPts val="1100"/>
              <a:buChar char="●"/>
              <a:defRPr/>
            </a:lvl4pPr>
            <a:lvl5pPr indent="-298450" lvl="4" marL="2286000">
              <a:spcBef>
                <a:spcPts val="0"/>
              </a:spcBef>
              <a:spcAft>
                <a:spcPts val="0"/>
              </a:spcAft>
              <a:buSzPts val="1100"/>
              <a:buChar char="○"/>
              <a:defRPr/>
            </a:lvl5pPr>
            <a:lvl6pPr indent="-298450" lvl="5" marL="2743200">
              <a:spcBef>
                <a:spcPts val="0"/>
              </a:spcBef>
              <a:spcAft>
                <a:spcPts val="0"/>
              </a:spcAft>
              <a:buSzPts val="1100"/>
              <a:buChar char="■"/>
              <a:defRPr/>
            </a:lvl6pPr>
            <a:lvl7pPr indent="-298450" lvl="6" marL="3200400">
              <a:spcBef>
                <a:spcPts val="0"/>
              </a:spcBef>
              <a:spcAft>
                <a:spcPts val="0"/>
              </a:spcAft>
              <a:buSzPts val="1100"/>
              <a:buChar char="●"/>
              <a:defRPr/>
            </a:lvl7pPr>
            <a:lvl8pPr indent="-298450" lvl="7" marL="3657600">
              <a:spcBef>
                <a:spcPts val="0"/>
              </a:spcBef>
              <a:spcAft>
                <a:spcPts val="0"/>
              </a:spcAft>
              <a:buSzPts val="1100"/>
              <a:buChar char="○"/>
              <a:defRPr/>
            </a:lvl8pPr>
            <a:lvl9pPr indent="-298450" lvl="8" marL="4114800">
              <a:spcBef>
                <a:spcPts val="0"/>
              </a:spcBef>
              <a:spcAft>
                <a:spcPts val="0"/>
              </a:spcAft>
              <a:buSzPts val="1100"/>
              <a:buChar char="■"/>
              <a:defRPr/>
            </a:lvl9pPr>
          </a:lstStyle>
          <a:p/>
        </p:txBody>
      </p:sp>
      <p:sp>
        <p:nvSpPr>
          <p:cNvPr id="102" name="Google Shape;102;p9"/>
          <p:cNvSpPr txBox="1"/>
          <p:nvPr>
            <p:ph idx="12" type="sldNum"/>
          </p:nvPr>
        </p:nvSpPr>
        <p:spPr>
          <a:xfrm>
            <a:off x="8390734" y="4543668"/>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bg>
      <p:bgPr>
        <a:solidFill>
          <a:schemeClr val="accent1"/>
        </a:solidFill>
      </p:bgPr>
    </p:bg>
    <p:spTree>
      <p:nvGrpSpPr>
        <p:cNvPr id="103" name="Shape 103"/>
        <p:cNvGrpSpPr/>
        <p:nvPr/>
      </p:nvGrpSpPr>
      <p:grpSpPr>
        <a:xfrm>
          <a:off x="0" y="0"/>
          <a:ext cx="0" cy="0"/>
          <a:chOff x="0" y="0"/>
          <a:chExt cx="0" cy="0"/>
        </a:xfrm>
      </p:grpSpPr>
      <p:sp>
        <p:nvSpPr>
          <p:cNvPr id="104" name="Google Shape;104;p10"/>
          <p:cNvSpPr/>
          <p:nvPr/>
        </p:nvSpPr>
        <p:spPr>
          <a:xfrm>
            <a:off x="31" y="2824500"/>
            <a:ext cx="7370400" cy="2319000"/>
          </a:xfrm>
          <a:prstGeom prst="rtTriangl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5" name="Google Shape;105;p10"/>
          <p:cNvSpPr/>
          <p:nvPr/>
        </p:nvSpPr>
        <p:spPr>
          <a:xfrm flipH="1">
            <a:off x="3582600" y="1550700"/>
            <a:ext cx="5561400" cy="3592800"/>
          </a:xfrm>
          <a:prstGeom prst="rtTriangle">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6" name="Google Shape;106;p10"/>
          <p:cNvSpPr/>
          <p:nvPr/>
        </p:nvSpPr>
        <p:spPr>
          <a:xfrm>
            <a:off x="203225" y="206250"/>
            <a:ext cx="8737500" cy="4731000"/>
          </a:xfrm>
          <a:prstGeom prst="rect">
            <a:avLst/>
          </a:prstGeom>
          <a:solidFill>
            <a:schemeClr val="dk1"/>
          </a:solidFill>
          <a:ln>
            <a:noFill/>
          </a:ln>
          <a:effectLst>
            <a:outerShdw blurRad="228600" sx="101000" rotWithShape="0" algn="ctr" sy="101000">
              <a:srgbClr val="000000">
                <a:alpha val="4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7" name="Google Shape;107;p10"/>
          <p:cNvSpPr txBox="1"/>
          <p:nvPr>
            <p:ph idx="1" type="body"/>
          </p:nvPr>
        </p:nvSpPr>
        <p:spPr>
          <a:xfrm>
            <a:off x="328025" y="4163500"/>
            <a:ext cx="7415100" cy="605100"/>
          </a:xfrm>
          <a:prstGeom prst="rect">
            <a:avLst/>
          </a:prstGeom>
        </p:spPr>
        <p:txBody>
          <a:bodyPr anchorCtr="0" anchor="b" bIns="91425" lIns="91425" spcFirstLastPara="1" rIns="91425" wrap="square" tIns="91425">
            <a:normAutofit/>
          </a:bodyPr>
          <a:lstStyle>
            <a:lvl1pPr indent="-228600" lvl="0" marL="457200">
              <a:lnSpc>
                <a:spcPct val="100000"/>
              </a:lnSpc>
              <a:spcBef>
                <a:spcPts val="0"/>
              </a:spcBef>
              <a:spcAft>
                <a:spcPts val="0"/>
              </a:spcAft>
              <a:buSzPts val="1300"/>
              <a:buNone/>
              <a:defRPr/>
            </a:lvl1pPr>
          </a:lstStyle>
          <a:p/>
        </p:txBody>
      </p:sp>
      <p:sp>
        <p:nvSpPr>
          <p:cNvPr id="108" name="Google Shape;108;p10"/>
          <p:cNvSpPr txBox="1"/>
          <p:nvPr>
            <p:ph idx="12" type="sldNum"/>
          </p:nvPr>
        </p:nvSpPr>
        <p:spPr>
          <a:xfrm>
            <a:off x="8390734" y="4543668"/>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0" Type="http://schemas.openxmlformats.org/officeDocument/2006/relationships/slideLayout" Target="../slideLayouts/slideLayout10.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2.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hift">
    <p:bg>
      <p:bgPr>
        <a:solidFill>
          <a:schemeClr val="dk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a:spcBef>
                <a:spcPts val="0"/>
              </a:spcBef>
              <a:spcAft>
                <a:spcPts val="0"/>
              </a:spcAft>
              <a:buClr>
                <a:schemeClr val="lt1"/>
              </a:buClr>
              <a:buSzPts val="2800"/>
              <a:buFont typeface="Nunito"/>
              <a:buNone/>
              <a:defRPr sz="2800">
                <a:solidFill>
                  <a:schemeClr val="lt1"/>
                </a:solidFill>
                <a:latin typeface="Nunito"/>
                <a:ea typeface="Nunito"/>
                <a:cs typeface="Nunito"/>
                <a:sym typeface="Nunito"/>
              </a:defRPr>
            </a:lvl1pPr>
            <a:lvl2pPr lvl="1">
              <a:spcBef>
                <a:spcPts val="0"/>
              </a:spcBef>
              <a:spcAft>
                <a:spcPts val="0"/>
              </a:spcAft>
              <a:buClr>
                <a:schemeClr val="lt1"/>
              </a:buClr>
              <a:buSzPts val="2800"/>
              <a:buFont typeface="Nunito"/>
              <a:buNone/>
              <a:defRPr sz="2800">
                <a:solidFill>
                  <a:schemeClr val="lt1"/>
                </a:solidFill>
                <a:latin typeface="Nunito"/>
                <a:ea typeface="Nunito"/>
                <a:cs typeface="Nunito"/>
                <a:sym typeface="Nunito"/>
              </a:defRPr>
            </a:lvl2pPr>
            <a:lvl3pPr lvl="2">
              <a:spcBef>
                <a:spcPts val="0"/>
              </a:spcBef>
              <a:spcAft>
                <a:spcPts val="0"/>
              </a:spcAft>
              <a:buClr>
                <a:schemeClr val="lt1"/>
              </a:buClr>
              <a:buSzPts val="2800"/>
              <a:buFont typeface="Nunito"/>
              <a:buNone/>
              <a:defRPr sz="2800">
                <a:solidFill>
                  <a:schemeClr val="lt1"/>
                </a:solidFill>
                <a:latin typeface="Nunito"/>
                <a:ea typeface="Nunito"/>
                <a:cs typeface="Nunito"/>
                <a:sym typeface="Nunito"/>
              </a:defRPr>
            </a:lvl3pPr>
            <a:lvl4pPr lvl="3">
              <a:spcBef>
                <a:spcPts val="0"/>
              </a:spcBef>
              <a:spcAft>
                <a:spcPts val="0"/>
              </a:spcAft>
              <a:buClr>
                <a:schemeClr val="lt1"/>
              </a:buClr>
              <a:buSzPts val="2800"/>
              <a:buFont typeface="Nunito"/>
              <a:buNone/>
              <a:defRPr sz="2800">
                <a:solidFill>
                  <a:schemeClr val="lt1"/>
                </a:solidFill>
                <a:latin typeface="Nunito"/>
                <a:ea typeface="Nunito"/>
                <a:cs typeface="Nunito"/>
                <a:sym typeface="Nunito"/>
              </a:defRPr>
            </a:lvl4pPr>
            <a:lvl5pPr lvl="4">
              <a:spcBef>
                <a:spcPts val="0"/>
              </a:spcBef>
              <a:spcAft>
                <a:spcPts val="0"/>
              </a:spcAft>
              <a:buClr>
                <a:schemeClr val="lt1"/>
              </a:buClr>
              <a:buSzPts val="2800"/>
              <a:buFont typeface="Nunito"/>
              <a:buNone/>
              <a:defRPr sz="2800">
                <a:solidFill>
                  <a:schemeClr val="lt1"/>
                </a:solidFill>
                <a:latin typeface="Nunito"/>
                <a:ea typeface="Nunito"/>
                <a:cs typeface="Nunito"/>
                <a:sym typeface="Nunito"/>
              </a:defRPr>
            </a:lvl5pPr>
            <a:lvl6pPr lvl="5">
              <a:spcBef>
                <a:spcPts val="0"/>
              </a:spcBef>
              <a:spcAft>
                <a:spcPts val="0"/>
              </a:spcAft>
              <a:buClr>
                <a:schemeClr val="lt1"/>
              </a:buClr>
              <a:buSzPts val="2800"/>
              <a:buFont typeface="Nunito"/>
              <a:buNone/>
              <a:defRPr sz="2800">
                <a:solidFill>
                  <a:schemeClr val="lt1"/>
                </a:solidFill>
                <a:latin typeface="Nunito"/>
                <a:ea typeface="Nunito"/>
                <a:cs typeface="Nunito"/>
                <a:sym typeface="Nunito"/>
              </a:defRPr>
            </a:lvl6pPr>
            <a:lvl7pPr lvl="6">
              <a:spcBef>
                <a:spcPts val="0"/>
              </a:spcBef>
              <a:spcAft>
                <a:spcPts val="0"/>
              </a:spcAft>
              <a:buClr>
                <a:schemeClr val="lt1"/>
              </a:buClr>
              <a:buSzPts val="2800"/>
              <a:buFont typeface="Nunito"/>
              <a:buNone/>
              <a:defRPr sz="2800">
                <a:solidFill>
                  <a:schemeClr val="lt1"/>
                </a:solidFill>
                <a:latin typeface="Nunito"/>
                <a:ea typeface="Nunito"/>
                <a:cs typeface="Nunito"/>
                <a:sym typeface="Nunito"/>
              </a:defRPr>
            </a:lvl7pPr>
            <a:lvl8pPr lvl="7">
              <a:spcBef>
                <a:spcPts val="0"/>
              </a:spcBef>
              <a:spcAft>
                <a:spcPts val="0"/>
              </a:spcAft>
              <a:buClr>
                <a:schemeClr val="lt1"/>
              </a:buClr>
              <a:buSzPts val="2800"/>
              <a:buFont typeface="Nunito"/>
              <a:buNone/>
              <a:defRPr sz="2800">
                <a:solidFill>
                  <a:schemeClr val="lt1"/>
                </a:solidFill>
                <a:latin typeface="Nunito"/>
                <a:ea typeface="Nunito"/>
                <a:cs typeface="Nunito"/>
                <a:sym typeface="Nunito"/>
              </a:defRPr>
            </a:lvl8pPr>
            <a:lvl9pPr lvl="8">
              <a:spcBef>
                <a:spcPts val="0"/>
              </a:spcBef>
              <a:spcAft>
                <a:spcPts val="0"/>
              </a:spcAft>
              <a:buClr>
                <a:schemeClr val="lt1"/>
              </a:buClr>
              <a:buSzPts val="2800"/>
              <a:buFont typeface="Nunito"/>
              <a:buNone/>
              <a:defRPr sz="2800">
                <a:solidFill>
                  <a:schemeClr val="lt1"/>
                </a:solidFill>
                <a:latin typeface="Nunito"/>
                <a:ea typeface="Nunito"/>
                <a:cs typeface="Nunito"/>
                <a:sym typeface="Nunito"/>
              </a:defRPr>
            </a:lvl9pPr>
          </a:lstStyle>
          <a:p/>
        </p:txBody>
      </p:sp>
      <p:sp>
        <p:nvSpPr>
          <p:cNvPr id="7" name="Google Shape;7;p1"/>
          <p:cNvSpPr txBox="1"/>
          <p:nvPr>
            <p:ph idx="1" type="body"/>
          </p:nvPr>
        </p:nvSpPr>
        <p:spPr>
          <a:xfrm>
            <a:off x="311700" y="1152475"/>
            <a:ext cx="8520600" cy="3391200"/>
          </a:xfrm>
          <a:prstGeom prst="rect">
            <a:avLst/>
          </a:prstGeom>
          <a:noFill/>
          <a:ln>
            <a:noFill/>
          </a:ln>
        </p:spPr>
        <p:txBody>
          <a:bodyPr anchorCtr="0" anchor="t" bIns="91425" lIns="91425" spcFirstLastPara="1" rIns="91425" wrap="square" tIns="91425">
            <a:normAutofit/>
          </a:bodyPr>
          <a:lstStyle>
            <a:lvl1pPr indent="-311150" lvl="0" marL="457200">
              <a:lnSpc>
                <a:spcPct val="115000"/>
              </a:lnSpc>
              <a:spcBef>
                <a:spcPts val="0"/>
              </a:spcBef>
              <a:spcAft>
                <a:spcPts val="0"/>
              </a:spcAft>
              <a:buClr>
                <a:schemeClr val="dk2"/>
              </a:buClr>
              <a:buSzPts val="1300"/>
              <a:buFont typeface="Calibri"/>
              <a:buChar char="●"/>
              <a:defRPr sz="1300">
                <a:solidFill>
                  <a:schemeClr val="dk2"/>
                </a:solidFill>
                <a:latin typeface="Calibri"/>
                <a:ea typeface="Calibri"/>
                <a:cs typeface="Calibri"/>
                <a:sym typeface="Calibri"/>
              </a:defRPr>
            </a:lvl1pPr>
            <a:lvl2pPr indent="-298450" lvl="1" marL="914400">
              <a:lnSpc>
                <a:spcPct val="115000"/>
              </a:lnSpc>
              <a:spcBef>
                <a:spcPts val="0"/>
              </a:spcBef>
              <a:spcAft>
                <a:spcPts val="0"/>
              </a:spcAft>
              <a:buClr>
                <a:schemeClr val="dk2"/>
              </a:buClr>
              <a:buSzPts val="1100"/>
              <a:buFont typeface="Calibri"/>
              <a:buChar char="○"/>
              <a:defRPr sz="1100">
                <a:solidFill>
                  <a:schemeClr val="dk2"/>
                </a:solidFill>
                <a:latin typeface="Calibri"/>
                <a:ea typeface="Calibri"/>
                <a:cs typeface="Calibri"/>
                <a:sym typeface="Calibri"/>
              </a:defRPr>
            </a:lvl2pPr>
            <a:lvl3pPr indent="-298450" lvl="2" marL="1371600">
              <a:lnSpc>
                <a:spcPct val="115000"/>
              </a:lnSpc>
              <a:spcBef>
                <a:spcPts val="0"/>
              </a:spcBef>
              <a:spcAft>
                <a:spcPts val="0"/>
              </a:spcAft>
              <a:buClr>
                <a:schemeClr val="dk2"/>
              </a:buClr>
              <a:buSzPts val="1100"/>
              <a:buFont typeface="Calibri"/>
              <a:buChar char="■"/>
              <a:defRPr sz="1100">
                <a:solidFill>
                  <a:schemeClr val="dk2"/>
                </a:solidFill>
                <a:latin typeface="Calibri"/>
                <a:ea typeface="Calibri"/>
                <a:cs typeface="Calibri"/>
                <a:sym typeface="Calibri"/>
              </a:defRPr>
            </a:lvl3pPr>
            <a:lvl4pPr indent="-298450" lvl="3" marL="1828800">
              <a:lnSpc>
                <a:spcPct val="115000"/>
              </a:lnSpc>
              <a:spcBef>
                <a:spcPts val="0"/>
              </a:spcBef>
              <a:spcAft>
                <a:spcPts val="0"/>
              </a:spcAft>
              <a:buClr>
                <a:schemeClr val="dk2"/>
              </a:buClr>
              <a:buSzPts val="1100"/>
              <a:buFont typeface="Calibri"/>
              <a:buChar char="●"/>
              <a:defRPr sz="1100">
                <a:solidFill>
                  <a:schemeClr val="dk2"/>
                </a:solidFill>
                <a:latin typeface="Calibri"/>
                <a:ea typeface="Calibri"/>
                <a:cs typeface="Calibri"/>
                <a:sym typeface="Calibri"/>
              </a:defRPr>
            </a:lvl4pPr>
            <a:lvl5pPr indent="-298450" lvl="4" marL="2286000">
              <a:lnSpc>
                <a:spcPct val="115000"/>
              </a:lnSpc>
              <a:spcBef>
                <a:spcPts val="0"/>
              </a:spcBef>
              <a:spcAft>
                <a:spcPts val="0"/>
              </a:spcAft>
              <a:buClr>
                <a:schemeClr val="dk2"/>
              </a:buClr>
              <a:buSzPts val="1100"/>
              <a:buFont typeface="Calibri"/>
              <a:buChar char="○"/>
              <a:defRPr sz="1100">
                <a:solidFill>
                  <a:schemeClr val="dk2"/>
                </a:solidFill>
                <a:latin typeface="Calibri"/>
                <a:ea typeface="Calibri"/>
                <a:cs typeface="Calibri"/>
                <a:sym typeface="Calibri"/>
              </a:defRPr>
            </a:lvl5pPr>
            <a:lvl6pPr indent="-298450" lvl="5" marL="2743200">
              <a:lnSpc>
                <a:spcPct val="115000"/>
              </a:lnSpc>
              <a:spcBef>
                <a:spcPts val="0"/>
              </a:spcBef>
              <a:spcAft>
                <a:spcPts val="0"/>
              </a:spcAft>
              <a:buClr>
                <a:schemeClr val="dk2"/>
              </a:buClr>
              <a:buSzPts val="1100"/>
              <a:buFont typeface="Calibri"/>
              <a:buChar char="■"/>
              <a:defRPr sz="1100">
                <a:solidFill>
                  <a:schemeClr val="dk2"/>
                </a:solidFill>
                <a:latin typeface="Calibri"/>
                <a:ea typeface="Calibri"/>
                <a:cs typeface="Calibri"/>
                <a:sym typeface="Calibri"/>
              </a:defRPr>
            </a:lvl6pPr>
            <a:lvl7pPr indent="-298450" lvl="6" marL="3200400">
              <a:lnSpc>
                <a:spcPct val="115000"/>
              </a:lnSpc>
              <a:spcBef>
                <a:spcPts val="0"/>
              </a:spcBef>
              <a:spcAft>
                <a:spcPts val="0"/>
              </a:spcAft>
              <a:buClr>
                <a:schemeClr val="dk2"/>
              </a:buClr>
              <a:buSzPts val="1100"/>
              <a:buFont typeface="Calibri"/>
              <a:buChar char="●"/>
              <a:defRPr sz="1100">
                <a:solidFill>
                  <a:schemeClr val="dk2"/>
                </a:solidFill>
                <a:latin typeface="Calibri"/>
                <a:ea typeface="Calibri"/>
                <a:cs typeface="Calibri"/>
                <a:sym typeface="Calibri"/>
              </a:defRPr>
            </a:lvl7pPr>
            <a:lvl8pPr indent="-298450" lvl="7" marL="3657600">
              <a:lnSpc>
                <a:spcPct val="115000"/>
              </a:lnSpc>
              <a:spcBef>
                <a:spcPts val="0"/>
              </a:spcBef>
              <a:spcAft>
                <a:spcPts val="0"/>
              </a:spcAft>
              <a:buClr>
                <a:schemeClr val="dk2"/>
              </a:buClr>
              <a:buSzPts val="1100"/>
              <a:buFont typeface="Calibri"/>
              <a:buChar char="○"/>
              <a:defRPr sz="1100">
                <a:solidFill>
                  <a:schemeClr val="dk2"/>
                </a:solidFill>
                <a:latin typeface="Calibri"/>
                <a:ea typeface="Calibri"/>
                <a:cs typeface="Calibri"/>
                <a:sym typeface="Calibri"/>
              </a:defRPr>
            </a:lvl8pPr>
            <a:lvl9pPr indent="-298450" lvl="8" marL="4114800">
              <a:lnSpc>
                <a:spcPct val="115000"/>
              </a:lnSpc>
              <a:spcBef>
                <a:spcPts val="0"/>
              </a:spcBef>
              <a:spcAft>
                <a:spcPts val="0"/>
              </a:spcAft>
              <a:buClr>
                <a:schemeClr val="dk2"/>
              </a:buClr>
              <a:buSzPts val="1100"/>
              <a:buFont typeface="Calibri"/>
              <a:buChar char="■"/>
              <a:defRPr sz="1100">
                <a:solidFill>
                  <a:schemeClr val="dk2"/>
                </a:solidFill>
                <a:latin typeface="Calibri"/>
                <a:ea typeface="Calibri"/>
                <a:cs typeface="Calibri"/>
                <a:sym typeface="Calibri"/>
              </a:defRPr>
            </a:lvl9pPr>
          </a:lstStyle>
          <a:p/>
        </p:txBody>
      </p:sp>
      <p:sp>
        <p:nvSpPr>
          <p:cNvPr id="8" name="Google Shape;8;p1"/>
          <p:cNvSpPr txBox="1"/>
          <p:nvPr>
            <p:ph idx="12" type="sldNum"/>
          </p:nvPr>
        </p:nvSpPr>
        <p:spPr>
          <a:xfrm>
            <a:off x="8390734" y="4543668"/>
            <a:ext cx="548700" cy="393600"/>
          </a:xfrm>
          <a:prstGeom prst="rect">
            <a:avLst/>
          </a:prstGeom>
          <a:noFill/>
          <a:ln>
            <a:noFill/>
          </a:ln>
        </p:spPr>
        <p:txBody>
          <a:bodyPr anchorCtr="0" anchor="ctr" bIns="91425" lIns="91425" spcFirstLastPara="1" rIns="91425" wrap="square" tIns="91425">
            <a:normAutofit/>
          </a:bodyPr>
          <a:lstStyle>
            <a:lvl1pPr lvl="0" algn="r">
              <a:buNone/>
              <a:defRPr sz="1000">
                <a:solidFill>
                  <a:schemeClr val="dk2"/>
                </a:solidFill>
                <a:latin typeface="Nunito"/>
                <a:ea typeface="Nunito"/>
                <a:cs typeface="Nunito"/>
                <a:sym typeface="Nunito"/>
              </a:defRPr>
            </a:lvl1pPr>
            <a:lvl2pPr lvl="1" algn="r">
              <a:buNone/>
              <a:defRPr sz="1000">
                <a:solidFill>
                  <a:schemeClr val="dk2"/>
                </a:solidFill>
                <a:latin typeface="Nunito"/>
                <a:ea typeface="Nunito"/>
                <a:cs typeface="Nunito"/>
                <a:sym typeface="Nunito"/>
              </a:defRPr>
            </a:lvl2pPr>
            <a:lvl3pPr lvl="2" algn="r">
              <a:buNone/>
              <a:defRPr sz="1000">
                <a:solidFill>
                  <a:schemeClr val="dk2"/>
                </a:solidFill>
                <a:latin typeface="Nunito"/>
                <a:ea typeface="Nunito"/>
                <a:cs typeface="Nunito"/>
                <a:sym typeface="Nunito"/>
              </a:defRPr>
            </a:lvl3pPr>
            <a:lvl4pPr lvl="3" algn="r">
              <a:buNone/>
              <a:defRPr sz="1000">
                <a:solidFill>
                  <a:schemeClr val="dk2"/>
                </a:solidFill>
                <a:latin typeface="Nunito"/>
                <a:ea typeface="Nunito"/>
                <a:cs typeface="Nunito"/>
                <a:sym typeface="Nunito"/>
              </a:defRPr>
            </a:lvl4pPr>
            <a:lvl5pPr lvl="4" algn="r">
              <a:buNone/>
              <a:defRPr sz="1000">
                <a:solidFill>
                  <a:schemeClr val="dk2"/>
                </a:solidFill>
                <a:latin typeface="Nunito"/>
                <a:ea typeface="Nunito"/>
                <a:cs typeface="Nunito"/>
                <a:sym typeface="Nunito"/>
              </a:defRPr>
            </a:lvl5pPr>
            <a:lvl6pPr lvl="5" algn="r">
              <a:buNone/>
              <a:defRPr sz="1000">
                <a:solidFill>
                  <a:schemeClr val="dk2"/>
                </a:solidFill>
                <a:latin typeface="Nunito"/>
                <a:ea typeface="Nunito"/>
                <a:cs typeface="Nunito"/>
                <a:sym typeface="Nunito"/>
              </a:defRPr>
            </a:lvl6pPr>
            <a:lvl7pPr lvl="6" algn="r">
              <a:buNone/>
              <a:defRPr sz="1000">
                <a:solidFill>
                  <a:schemeClr val="dk2"/>
                </a:solidFill>
                <a:latin typeface="Nunito"/>
                <a:ea typeface="Nunito"/>
                <a:cs typeface="Nunito"/>
                <a:sym typeface="Nunito"/>
              </a:defRPr>
            </a:lvl7pPr>
            <a:lvl8pPr lvl="7" algn="r">
              <a:buNone/>
              <a:defRPr sz="1000">
                <a:solidFill>
                  <a:schemeClr val="dk2"/>
                </a:solidFill>
                <a:latin typeface="Nunito"/>
                <a:ea typeface="Nunito"/>
                <a:cs typeface="Nunito"/>
                <a:sym typeface="Nunito"/>
              </a:defRPr>
            </a:lvl8pPr>
            <a:lvl9pPr lvl="8" algn="r">
              <a:buNone/>
              <a:defRPr sz="1000">
                <a:solidFill>
                  <a:schemeClr val="dk2"/>
                </a:solidFill>
                <a:latin typeface="Nunito"/>
                <a:ea typeface="Nunito"/>
                <a:cs typeface="Nunito"/>
                <a:sym typeface="Nunito"/>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Lst>
  <p:transition>
    <p:fade thruBlk="1"/>
  </p:transition>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xml"/><Relationship Id="rId3" Type="http://schemas.openxmlformats.org/officeDocument/2006/relationships/image" Target="../media/image7.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1.xml"/><Relationship Id="rId3" Type="http://schemas.openxmlformats.org/officeDocument/2006/relationships/image" Target="../media/image8.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5.xml"/><Relationship Id="rId3" Type="http://schemas.openxmlformats.org/officeDocument/2006/relationships/hyperlink" Target="mailto:dbarquet@bboed.org" TargetMode="External"/><Relationship Id="rId4" Type="http://schemas.openxmlformats.org/officeDocument/2006/relationships/hyperlink" Target="mailto:abrahm@bboed.org" TargetMode="External"/><Relationship Id="rId5" Type="http://schemas.openxmlformats.org/officeDocument/2006/relationships/image" Target="../media/image6.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7.xml"/><Relationship Id="rId3" Type="http://schemas.openxmlformats.org/officeDocument/2006/relationships/hyperlink" Target="https://bboed.schoology.com/school/2570427755" TargetMode="External"/><Relationship Id="rId4" Type="http://schemas.openxmlformats.org/officeDocument/2006/relationships/image" Target="../media/image9.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8.xml"/><Relationship Id="rId3" Type="http://schemas.openxmlformats.org/officeDocument/2006/relationships/image" Target="../media/image1.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2.xml"/><Relationship Id="rId3" Type="http://schemas.openxmlformats.org/officeDocument/2006/relationships/image" Target="../media/image2.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4.xml"/><Relationship Id="rId3" Type="http://schemas.openxmlformats.org/officeDocument/2006/relationships/hyperlink" Target="https://docs.google.com/document/d/19HsEwTohguFqna8-UDTOYwkD37pepPSf_2O9f1keA6U/edit?usp=sharing" TargetMode="External"/><Relationship Id="rId4" Type="http://schemas.openxmlformats.org/officeDocument/2006/relationships/image" Target="../media/image10.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5.xml"/><Relationship Id="rId3" Type="http://schemas.openxmlformats.org/officeDocument/2006/relationships/hyperlink" Target="mailto:sdangelo@bboed.org" TargetMode="External"/><Relationship Id="rId4" Type="http://schemas.openxmlformats.org/officeDocument/2006/relationships/hyperlink" Target="https://www.fridayparentportal.com/bayonne" TargetMode="External"/><Relationship Id="rId5" Type="http://schemas.openxmlformats.org/officeDocument/2006/relationships/hyperlink" Target="https://www.bboed.org/domain/293" TargetMode="External"/><Relationship Id="rId6" Type="http://schemas.openxmlformats.org/officeDocument/2006/relationships/image" Target="../media/image11.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6.xml"/><Relationship Id="rId3" Type="http://schemas.openxmlformats.org/officeDocument/2006/relationships/image" Target="../media/image5.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7.xml"/><Relationship Id="rId3" Type="http://schemas.openxmlformats.org/officeDocument/2006/relationships/image" Target="../media/image4.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9.xml"/><Relationship Id="rId3"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3" name="Shape 133"/>
        <p:cNvGrpSpPr/>
        <p:nvPr/>
      </p:nvGrpSpPr>
      <p:grpSpPr>
        <a:xfrm>
          <a:off x="0" y="0"/>
          <a:ext cx="0" cy="0"/>
          <a:chOff x="0" y="0"/>
          <a:chExt cx="0" cy="0"/>
        </a:xfrm>
      </p:grpSpPr>
      <p:sp>
        <p:nvSpPr>
          <p:cNvPr id="134" name="Google Shape;134;p15"/>
          <p:cNvSpPr txBox="1"/>
          <p:nvPr>
            <p:ph type="ctrTitle"/>
          </p:nvPr>
        </p:nvSpPr>
        <p:spPr>
          <a:xfrm>
            <a:off x="805775" y="518950"/>
            <a:ext cx="7386000" cy="4002000"/>
          </a:xfrm>
          <a:prstGeom prst="rect">
            <a:avLst/>
          </a:prstGeom>
        </p:spPr>
        <p:txBody>
          <a:bodyPr anchorCtr="0" anchor="ctr" bIns="91425" lIns="91425" spcFirstLastPara="1" rIns="91425" wrap="square" tIns="91425">
            <a:spAutoFit/>
          </a:bodyPr>
          <a:lstStyle/>
          <a:p>
            <a:pPr indent="0" lvl="0" marL="0" rtl="0" algn="l">
              <a:spcBef>
                <a:spcPts val="0"/>
              </a:spcBef>
              <a:spcAft>
                <a:spcPts val="0"/>
              </a:spcAft>
              <a:buNone/>
            </a:pPr>
            <a:r>
              <a:rPr b="1" lang="en" sz="4900">
                <a:solidFill>
                  <a:srgbClr val="38761D"/>
                </a:solidFill>
                <a:latin typeface="EB Garamond"/>
                <a:ea typeface="EB Garamond"/>
                <a:cs typeface="EB Garamond"/>
                <a:sym typeface="EB Garamond"/>
              </a:rPr>
              <a:t>Philip G. Vroom Community School</a:t>
            </a:r>
            <a:endParaRPr b="1" sz="4900">
              <a:solidFill>
                <a:srgbClr val="38761D"/>
              </a:solidFill>
              <a:latin typeface="EB Garamond"/>
              <a:ea typeface="EB Garamond"/>
              <a:cs typeface="EB Garamond"/>
              <a:sym typeface="EB Garamond"/>
            </a:endParaRPr>
          </a:p>
          <a:p>
            <a:pPr indent="0" lvl="0" marL="0" rtl="0" algn="l">
              <a:spcBef>
                <a:spcPts val="0"/>
              </a:spcBef>
              <a:spcAft>
                <a:spcPts val="0"/>
              </a:spcAft>
              <a:buNone/>
            </a:pPr>
            <a:r>
              <a:rPr lang="en" sz="2700">
                <a:solidFill>
                  <a:srgbClr val="38761D"/>
                </a:solidFill>
                <a:latin typeface="EB Garamond"/>
                <a:ea typeface="EB Garamond"/>
                <a:cs typeface="EB Garamond"/>
                <a:sym typeface="EB Garamond"/>
              </a:rPr>
              <a:t>Home of the Dragons</a:t>
            </a:r>
            <a:endParaRPr sz="2700">
              <a:solidFill>
                <a:srgbClr val="38761D"/>
              </a:solidFill>
              <a:latin typeface="EB Garamond"/>
              <a:ea typeface="EB Garamond"/>
              <a:cs typeface="EB Garamond"/>
              <a:sym typeface="EB Garamond"/>
            </a:endParaRPr>
          </a:p>
          <a:p>
            <a:pPr indent="0" lvl="0" marL="0" rtl="0" algn="l">
              <a:spcBef>
                <a:spcPts val="0"/>
              </a:spcBef>
              <a:spcAft>
                <a:spcPts val="0"/>
              </a:spcAft>
              <a:buNone/>
            </a:pPr>
            <a:r>
              <a:t/>
            </a:r>
            <a:endParaRPr sz="2700">
              <a:solidFill>
                <a:srgbClr val="38761D"/>
              </a:solidFill>
              <a:latin typeface="EB Garamond"/>
              <a:ea typeface="EB Garamond"/>
              <a:cs typeface="EB Garamond"/>
              <a:sym typeface="EB Garamond"/>
            </a:endParaRPr>
          </a:p>
          <a:p>
            <a:pPr indent="0" lvl="0" marL="0" rtl="0" algn="l">
              <a:spcBef>
                <a:spcPts val="0"/>
              </a:spcBef>
              <a:spcAft>
                <a:spcPts val="0"/>
              </a:spcAft>
              <a:buNone/>
            </a:pPr>
            <a:r>
              <a:rPr b="1" i="1" lang="en" sz="1600">
                <a:solidFill>
                  <a:srgbClr val="F1C232"/>
                </a:solidFill>
                <a:latin typeface="Times New Roman"/>
                <a:ea typeface="Times New Roman"/>
                <a:cs typeface="Times New Roman"/>
                <a:sym typeface="Times New Roman"/>
              </a:rPr>
              <a:t>Our School motto since 1914:</a:t>
            </a:r>
            <a:endParaRPr sz="1600">
              <a:solidFill>
                <a:srgbClr val="F1C232"/>
              </a:solidFill>
              <a:latin typeface="Times New Roman"/>
              <a:ea typeface="Times New Roman"/>
              <a:cs typeface="Times New Roman"/>
              <a:sym typeface="Times New Roman"/>
            </a:endParaRPr>
          </a:p>
          <a:p>
            <a:pPr indent="0" lvl="0" marL="0" rtl="0" algn="l">
              <a:spcBef>
                <a:spcPts val="0"/>
              </a:spcBef>
              <a:spcAft>
                <a:spcPts val="0"/>
              </a:spcAft>
              <a:buNone/>
            </a:pPr>
            <a:r>
              <a:rPr b="1" lang="en" sz="1400">
                <a:solidFill>
                  <a:srgbClr val="F1C232"/>
                </a:solidFill>
                <a:latin typeface="Times New Roman"/>
                <a:ea typeface="Times New Roman"/>
                <a:cs typeface="Times New Roman"/>
                <a:sym typeface="Times New Roman"/>
              </a:rPr>
              <a:t>Vroom School: Where we study not for school, but for life</a:t>
            </a:r>
            <a:endParaRPr sz="1400">
              <a:solidFill>
                <a:srgbClr val="F1C232"/>
              </a:solidFill>
              <a:latin typeface="Times New Roman"/>
              <a:ea typeface="Times New Roman"/>
              <a:cs typeface="Times New Roman"/>
              <a:sym typeface="Times New Roman"/>
            </a:endParaRPr>
          </a:p>
          <a:p>
            <a:pPr indent="0" lvl="0" marL="0" rtl="0" algn="l">
              <a:spcBef>
                <a:spcPts val="0"/>
              </a:spcBef>
              <a:spcAft>
                <a:spcPts val="0"/>
              </a:spcAft>
              <a:buNone/>
            </a:pPr>
            <a:r>
              <a:t/>
            </a:r>
            <a:endParaRPr b="1" i="1" sz="1400">
              <a:solidFill>
                <a:srgbClr val="000000"/>
              </a:solidFill>
              <a:latin typeface="Times New Roman"/>
              <a:ea typeface="Times New Roman"/>
              <a:cs typeface="Times New Roman"/>
              <a:sym typeface="Times New Roman"/>
            </a:endParaRPr>
          </a:p>
          <a:p>
            <a:pPr indent="0" lvl="0" marL="0" rtl="0" algn="l">
              <a:spcBef>
                <a:spcPts val="0"/>
              </a:spcBef>
              <a:spcAft>
                <a:spcPts val="0"/>
              </a:spcAft>
              <a:buNone/>
            </a:pPr>
            <a:r>
              <a:rPr b="1" i="1" lang="en" sz="1400">
                <a:solidFill>
                  <a:srgbClr val="000000"/>
                </a:solidFill>
                <a:latin typeface="Times New Roman"/>
                <a:ea typeface="Times New Roman"/>
                <a:cs typeface="Times New Roman"/>
                <a:sym typeface="Times New Roman"/>
              </a:rPr>
              <a:t>Our School’s theme for 2022-2023:</a:t>
            </a:r>
            <a:endParaRPr sz="1400">
              <a:solidFill>
                <a:srgbClr val="000000"/>
              </a:solidFill>
              <a:latin typeface="Times New Roman"/>
              <a:ea typeface="Times New Roman"/>
              <a:cs typeface="Times New Roman"/>
              <a:sym typeface="Times New Roman"/>
            </a:endParaRPr>
          </a:p>
          <a:p>
            <a:pPr indent="0" lvl="0" marL="0" rtl="0" algn="l">
              <a:spcBef>
                <a:spcPts val="0"/>
              </a:spcBef>
              <a:spcAft>
                <a:spcPts val="0"/>
              </a:spcAft>
              <a:buNone/>
            </a:pPr>
            <a:r>
              <a:rPr b="1" lang="en" sz="1100">
                <a:solidFill>
                  <a:srgbClr val="0000FF"/>
                </a:solidFill>
                <a:latin typeface="Arial"/>
                <a:ea typeface="Arial"/>
                <a:cs typeface="Arial"/>
                <a:sym typeface="Arial"/>
              </a:rPr>
              <a:t>"Show</a:t>
            </a:r>
            <a:r>
              <a:rPr b="1" lang="en" sz="1100">
                <a:solidFill>
                  <a:srgbClr val="222222"/>
                </a:solidFill>
                <a:latin typeface="Arial"/>
                <a:ea typeface="Arial"/>
                <a:cs typeface="Arial"/>
                <a:sym typeface="Arial"/>
              </a:rPr>
              <a:t> </a:t>
            </a:r>
            <a:r>
              <a:rPr b="1" lang="en" sz="1100">
                <a:solidFill>
                  <a:srgbClr val="FF00FF"/>
                </a:solidFill>
                <a:latin typeface="Arial"/>
                <a:ea typeface="Arial"/>
                <a:cs typeface="Arial"/>
                <a:sym typeface="Arial"/>
              </a:rPr>
              <a:t>Your</a:t>
            </a:r>
            <a:r>
              <a:rPr b="1" lang="en" sz="1100">
                <a:solidFill>
                  <a:srgbClr val="222222"/>
                </a:solidFill>
                <a:latin typeface="Arial"/>
                <a:ea typeface="Arial"/>
                <a:cs typeface="Arial"/>
                <a:sym typeface="Arial"/>
              </a:rPr>
              <a:t> </a:t>
            </a:r>
            <a:r>
              <a:rPr b="1" lang="en" sz="1100">
                <a:solidFill>
                  <a:srgbClr val="93C47D"/>
                </a:solidFill>
                <a:latin typeface="Arial"/>
                <a:ea typeface="Arial"/>
                <a:cs typeface="Arial"/>
                <a:sym typeface="Arial"/>
              </a:rPr>
              <a:t>True </a:t>
            </a:r>
            <a:r>
              <a:rPr b="1" lang="en" sz="1100">
                <a:solidFill>
                  <a:srgbClr val="9900FF"/>
                </a:solidFill>
                <a:latin typeface="Arial"/>
                <a:ea typeface="Arial"/>
                <a:cs typeface="Arial"/>
                <a:sym typeface="Arial"/>
              </a:rPr>
              <a:t>COLORS"</a:t>
            </a:r>
            <a:endParaRPr b="1" sz="1100">
              <a:solidFill>
                <a:srgbClr val="9900FF"/>
              </a:solidFill>
              <a:latin typeface="Arial"/>
              <a:ea typeface="Arial"/>
              <a:cs typeface="Arial"/>
              <a:sym typeface="Arial"/>
            </a:endParaRPr>
          </a:p>
          <a:p>
            <a:pPr indent="0" lvl="0" marL="0" rtl="0" algn="l">
              <a:spcBef>
                <a:spcPts val="0"/>
              </a:spcBef>
              <a:spcAft>
                <a:spcPts val="0"/>
              </a:spcAft>
              <a:buNone/>
            </a:pPr>
            <a:r>
              <a:t/>
            </a:r>
            <a:endParaRPr i="1" sz="2700">
              <a:latin typeface="EB Garamond"/>
              <a:ea typeface="EB Garamond"/>
              <a:cs typeface="EB Garamond"/>
              <a:sym typeface="EB Garamond"/>
            </a:endParaRPr>
          </a:p>
        </p:txBody>
      </p:sp>
      <p:sp>
        <p:nvSpPr>
          <p:cNvPr id="135" name="Google Shape;135;p15"/>
          <p:cNvSpPr txBox="1"/>
          <p:nvPr/>
        </p:nvSpPr>
        <p:spPr>
          <a:xfrm>
            <a:off x="2062725" y="4083100"/>
            <a:ext cx="5134800" cy="12621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sz="1100">
                <a:latin typeface="EB Garamond"/>
                <a:ea typeface="EB Garamond"/>
                <a:cs typeface="EB Garamond"/>
                <a:sym typeface="EB Garamond"/>
              </a:rPr>
              <a:t>Mrs. Stacey Janeczko, </a:t>
            </a:r>
            <a:r>
              <a:rPr i="1" lang="en" sz="1100">
                <a:latin typeface="EB Garamond"/>
                <a:ea typeface="EB Garamond"/>
                <a:cs typeface="EB Garamond"/>
                <a:sym typeface="EB Garamond"/>
              </a:rPr>
              <a:t>Principal</a:t>
            </a:r>
            <a:endParaRPr i="1" sz="1100">
              <a:latin typeface="EB Garamond"/>
              <a:ea typeface="EB Garamond"/>
              <a:cs typeface="EB Garamond"/>
              <a:sym typeface="EB Garamond"/>
            </a:endParaRPr>
          </a:p>
          <a:p>
            <a:pPr indent="0" lvl="0" marL="0" rtl="0" algn="ctr">
              <a:spcBef>
                <a:spcPts val="0"/>
              </a:spcBef>
              <a:spcAft>
                <a:spcPts val="0"/>
              </a:spcAft>
              <a:buNone/>
            </a:pPr>
            <a:r>
              <a:rPr lang="en" sz="1100">
                <a:latin typeface="EB Garamond"/>
                <a:ea typeface="EB Garamond"/>
                <a:cs typeface="EB Garamond"/>
                <a:sym typeface="EB Garamond"/>
              </a:rPr>
              <a:t>Ms. Allison Conway</a:t>
            </a:r>
            <a:r>
              <a:rPr i="1" lang="en" sz="1100">
                <a:latin typeface="EB Garamond"/>
                <a:ea typeface="EB Garamond"/>
                <a:cs typeface="EB Garamond"/>
                <a:sym typeface="EB Garamond"/>
              </a:rPr>
              <a:t>, Nurse</a:t>
            </a:r>
            <a:endParaRPr i="1" sz="1100">
              <a:latin typeface="EB Garamond"/>
              <a:ea typeface="EB Garamond"/>
              <a:cs typeface="EB Garamond"/>
              <a:sym typeface="EB Garamond"/>
            </a:endParaRPr>
          </a:p>
          <a:p>
            <a:pPr indent="0" lvl="0" marL="0" rtl="0" algn="ctr">
              <a:spcBef>
                <a:spcPts val="0"/>
              </a:spcBef>
              <a:spcAft>
                <a:spcPts val="0"/>
              </a:spcAft>
              <a:buNone/>
            </a:pPr>
            <a:r>
              <a:rPr lang="en" sz="1100">
                <a:latin typeface="EB Garamond"/>
                <a:ea typeface="EB Garamond"/>
                <a:cs typeface="EB Garamond"/>
                <a:sym typeface="EB Garamond"/>
              </a:rPr>
              <a:t>Mrs. Sandra D’Angelo,</a:t>
            </a:r>
            <a:r>
              <a:rPr i="1" lang="en" sz="1100">
                <a:latin typeface="EB Garamond"/>
                <a:ea typeface="EB Garamond"/>
                <a:cs typeface="EB Garamond"/>
                <a:sym typeface="EB Garamond"/>
              </a:rPr>
              <a:t> Guidance</a:t>
            </a:r>
            <a:endParaRPr i="1" sz="1100">
              <a:latin typeface="EB Garamond"/>
              <a:ea typeface="EB Garamond"/>
              <a:cs typeface="EB Garamond"/>
              <a:sym typeface="EB Garamond"/>
            </a:endParaRPr>
          </a:p>
          <a:p>
            <a:pPr indent="0" lvl="0" marL="0" rtl="0" algn="ctr">
              <a:spcBef>
                <a:spcPts val="0"/>
              </a:spcBef>
              <a:spcAft>
                <a:spcPts val="0"/>
              </a:spcAft>
              <a:buNone/>
            </a:pPr>
            <a:r>
              <a:rPr lang="en" sz="1100">
                <a:latin typeface="EB Garamond"/>
                <a:ea typeface="EB Garamond"/>
                <a:cs typeface="EB Garamond"/>
                <a:sym typeface="EB Garamond"/>
              </a:rPr>
              <a:t>Mr. Wayne Gill, </a:t>
            </a:r>
            <a:r>
              <a:rPr i="1" lang="en" sz="1100">
                <a:latin typeface="EB Garamond"/>
                <a:ea typeface="EB Garamond"/>
                <a:cs typeface="EB Garamond"/>
                <a:sym typeface="EB Garamond"/>
              </a:rPr>
              <a:t>Administrative</a:t>
            </a:r>
            <a:r>
              <a:rPr i="1" lang="en" sz="1100">
                <a:latin typeface="EB Garamond"/>
                <a:ea typeface="EB Garamond"/>
                <a:cs typeface="EB Garamond"/>
                <a:sym typeface="EB Garamond"/>
              </a:rPr>
              <a:t> Assistant </a:t>
            </a:r>
            <a:endParaRPr i="1" sz="1100">
              <a:latin typeface="EB Garamond"/>
              <a:ea typeface="EB Garamond"/>
              <a:cs typeface="EB Garamond"/>
              <a:sym typeface="EB Garamond"/>
            </a:endParaRPr>
          </a:p>
          <a:p>
            <a:pPr indent="0" lvl="0" marL="1371600" rtl="0" algn="l">
              <a:spcBef>
                <a:spcPts val="0"/>
              </a:spcBef>
              <a:spcAft>
                <a:spcPts val="0"/>
              </a:spcAft>
              <a:buNone/>
            </a:pPr>
            <a:r>
              <a:t/>
            </a:r>
            <a:endParaRPr i="1" sz="1300">
              <a:latin typeface="EB Garamond"/>
              <a:ea typeface="EB Garamond"/>
              <a:cs typeface="EB Garamond"/>
              <a:sym typeface="EB Garamond"/>
            </a:endParaRPr>
          </a:p>
          <a:p>
            <a:pPr indent="0" lvl="0" marL="0" rtl="0" algn="l">
              <a:spcBef>
                <a:spcPts val="0"/>
              </a:spcBef>
              <a:spcAft>
                <a:spcPts val="0"/>
              </a:spcAft>
              <a:buNone/>
            </a:pPr>
            <a:r>
              <a:t/>
            </a:r>
            <a:endParaRPr i="1" sz="1300">
              <a:latin typeface="EB Garamond"/>
              <a:ea typeface="EB Garamond"/>
              <a:cs typeface="EB Garamond"/>
              <a:sym typeface="EB Garamond"/>
            </a:endParaRPr>
          </a:p>
        </p:txBody>
      </p:sp>
      <p:pic>
        <p:nvPicPr>
          <p:cNvPr id="136" name="Google Shape;136;p15"/>
          <p:cNvPicPr preferRelativeResize="0"/>
          <p:nvPr/>
        </p:nvPicPr>
        <p:blipFill>
          <a:blip r:embed="rId3">
            <a:alphaModFix/>
          </a:blip>
          <a:stretch>
            <a:fillRect/>
          </a:stretch>
        </p:blipFill>
        <p:spPr>
          <a:xfrm>
            <a:off x="6393461" y="869325"/>
            <a:ext cx="2304301" cy="2339925"/>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1" name="Shape 201"/>
        <p:cNvGrpSpPr/>
        <p:nvPr/>
      </p:nvGrpSpPr>
      <p:grpSpPr>
        <a:xfrm>
          <a:off x="0" y="0"/>
          <a:ext cx="0" cy="0"/>
          <a:chOff x="0" y="0"/>
          <a:chExt cx="0" cy="0"/>
        </a:xfrm>
      </p:grpSpPr>
      <p:sp>
        <p:nvSpPr>
          <p:cNvPr id="202" name="Google Shape;202;p24"/>
          <p:cNvSpPr txBox="1"/>
          <p:nvPr>
            <p:ph idx="12" type="sldNum"/>
          </p:nvPr>
        </p:nvSpPr>
        <p:spPr>
          <a:xfrm>
            <a:off x="8390734" y="4543668"/>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a:t>‹#›</a:t>
            </a:fld>
            <a:endParaRPr/>
          </a:p>
        </p:txBody>
      </p:sp>
      <p:sp>
        <p:nvSpPr>
          <p:cNvPr id="203" name="Google Shape;203;p24"/>
          <p:cNvSpPr txBox="1"/>
          <p:nvPr/>
        </p:nvSpPr>
        <p:spPr>
          <a:xfrm>
            <a:off x="1544400" y="402875"/>
            <a:ext cx="7276200" cy="7233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sz="3500">
                <a:latin typeface="EB Garamond"/>
                <a:ea typeface="EB Garamond"/>
                <a:cs typeface="EB Garamond"/>
                <a:sym typeface="EB Garamond"/>
              </a:rPr>
              <a:t>Standards</a:t>
            </a:r>
            <a:r>
              <a:rPr b="1" lang="en" sz="3500">
                <a:latin typeface="EB Garamond"/>
                <a:ea typeface="EB Garamond"/>
                <a:cs typeface="EB Garamond"/>
                <a:sym typeface="EB Garamond"/>
              </a:rPr>
              <a:t> Based Report Cards</a:t>
            </a:r>
            <a:endParaRPr b="1" sz="3500">
              <a:latin typeface="EB Garamond"/>
              <a:ea typeface="EB Garamond"/>
              <a:cs typeface="EB Garamond"/>
              <a:sym typeface="EB Garamond"/>
            </a:endParaRPr>
          </a:p>
        </p:txBody>
      </p:sp>
      <p:sp>
        <p:nvSpPr>
          <p:cNvPr id="204" name="Google Shape;204;p24"/>
          <p:cNvSpPr txBox="1"/>
          <p:nvPr/>
        </p:nvSpPr>
        <p:spPr>
          <a:xfrm>
            <a:off x="510325" y="1450375"/>
            <a:ext cx="8429100" cy="2401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sz="2400">
              <a:latin typeface="EB Garamond"/>
              <a:ea typeface="EB Garamond"/>
              <a:cs typeface="EB Garamond"/>
              <a:sym typeface="EB Garamond"/>
            </a:endParaRPr>
          </a:p>
          <a:p>
            <a:pPr indent="0" lvl="0" marL="0" rtl="0" algn="l">
              <a:spcBef>
                <a:spcPts val="0"/>
              </a:spcBef>
              <a:spcAft>
                <a:spcPts val="0"/>
              </a:spcAft>
              <a:buNone/>
            </a:pPr>
            <a:r>
              <a:rPr lang="en" sz="2400" u="sng">
                <a:latin typeface="EB Garamond"/>
                <a:ea typeface="EB Garamond"/>
                <a:cs typeface="EB Garamond"/>
                <a:sym typeface="EB Garamond"/>
              </a:rPr>
              <a:t>Benefits of Standard Based Report Cards</a:t>
            </a:r>
            <a:endParaRPr sz="2400">
              <a:latin typeface="EB Garamond"/>
              <a:ea typeface="EB Garamond"/>
              <a:cs typeface="EB Garamond"/>
              <a:sym typeface="EB Garamond"/>
            </a:endParaRPr>
          </a:p>
          <a:p>
            <a:pPr indent="-381000" lvl="0" marL="457200" rtl="0" algn="l">
              <a:spcBef>
                <a:spcPts val="0"/>
              </a:spcBef>
              <a:spcAft>
                <a:spcPts val="0"/>
              </a:spcAft>
              <a:buSzPts val="2400"/>
              <a:buFont typeface="EB Garamond"/>
              <a:buChar char="●"/>
            </a:pPr>
            <a:r>
              <a:rPr lang="en" sz="2400">
                <a:latin typeface="EB Garamond"/>
                <a:ea typeface="EB Garamond"/>
                <a:cs typeface="EB Garamond"/>
                <a:sym typeface="EB Garamond"/>
              </a:rPr>
              <a:t>Highlights the most important skills students should learn in each subject at a particular grade level</a:t>
            </a:r>
            <a:endParaRPr sz="2400">
              <a:latin typeface="EB Garamond"/>
              <a:ea typeface="EB Garamond"/>
              <a:cs typeface="EB Garamond"/>
              <a:sym typeface="EB Garamond"/>
            </a:endParaRPr>
          </a:p>
          <a:p>
            <a:pPr indent="-381000" lvl="0" marL="457200" rtl="0" algn="l">
              <a:spcBef>
                <a:spcPts val="0"/>
              </a:spcBef>
              <a:spcAft>
                <a:spcPts val="0"/>
              </a:spcAft>
              <a:buSzPts val="2400"/>
              <a:buFont typeface="EB Garamond"/>
              <a:buChar char="●"/>
            </a:pPr>
            <a:r>
              <a:rPr lang="en" sz="2400">
                <a:latin typeface="EB Garamond"/>
                <a:ea typeface="EB Garamond"/>
                <a:cs typeface="EB Garamond"/>
                <a:sym typeface="EB Garamond"/>
              </a:rPr>
              <a:t>Communicates academic progress more clearly with parents</a:t>
            </a:r>
            <a:endParaRPr sz="2400">
              <a:latin typeface="EB Garamond"/>
              <a:ea typeface="EB Garamond"/>
              <a:cs typeface="EB Garamond"/>
              <a:sym typeface="EB Garamond"/>
            </a:endParaRPr>
          </a:p>
          <a:p>
            <a:pPr indent="-381000" lvl="0" marL="457200" rtl="0" algn="l">
              <a:spcBef>
                <a:spcPts val="0"/>
              </a:spcBef>
              <a:spcAft>
                <a:spcPts val="0"/>
              </a:spcAft>
              <a:buSzPts val="2400"/>
              <a:buFont typeface="EB Garamond"/>
              <a:buChar char="●"/>
            </a:pPr>
            <a:r>
              <a:rPr lang="en" sz="2400">
                <a:latin typeface="EB Garamond"/>
                <a:ea typeface="EB Garamond"/>
                <a:cs typeface="EB Garamond"/>
                <a:sym typeface="EB Garamond"/>
              </a:rPr>
              <a:t>Increases consistency among teachers and grade levels</a:t>
            </a:r>
            <a:endParaRPr>
              <a:latin typeface="EB Garamond"/>
              <a:ea typeface="EB Garamond"/>
              <a:cs typeface="EB Garamond"/>
              <a:sym typeface="EB Garamond"/>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8" name="Shape 208"/>
        <p:cNvGrpSpPr/>
        <p:nvPr/>
      </p:nvGrpSpPr>
      <p:grpSpPr>
        <a:xfrm>
          <a:off x="0" y="0"/>
          <a:ext cx="0" cy="0"/>
          <a:chOff x="0" y="0"/>
          <a:chExt cx="0" cy="0"/>
        </a:xfrm>
      </p:grpSpPr>
      <p:sp>
        <p:nvSpPr>
          <p:cNvPr id="209" name="Google Shape;209;p25"/>
          <p:cNvSpPr txBox="1"/>
          <p:nvPr>
            <p:ph idx="12" type="sldNum"/>
          </p:nvPr>
        </p:nvSpPr>
        <p:spPr>
          <a:xfrm>
            <a:off x="8390734" y="4543668"/>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a:t>‹#›</a:t>
            </a:fld>
            <a:endParaRPr/>
          </a:p>
        </p:txBody>
      </p:sp>
      <p:sp>
        <p:nvSpPr>
          <p:cNvPr id="210" name="Google Shape;210;p25"/>
          <p:cNvSpPr txBox="1"/>
          <p:nvPr/>
        </p:nvSpPr>
        <p:spPr>
          <a:xfrm>
            <a:off x="257175" y="245475"/>
            <a:ext cx="6207300" cy="15393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 sz="2300">
                <a:latin typeface="EB Garamond"/>
                <a:ea typeface="EB Garamond"/>
                <a:cs typeface="EB Garamond"/>
                <a:sym typeface="EB Garamond"/>
              </a:rPr>
              <a:t>                            </a:t>
            </a:r>
            <a:r>
              <a:rPr b="1" lang="en" sz="2300">
                <a:latin typeface="EB Garamond"/>
                <a:ea typeface="EB Garamond"/>
                <a:cs typeface="EB Garamond"/>
                <a:sym typeface="EB Garamond"/>
              </a:rPr>
              <a:t>Gifted and Talented</a:t>
            </a:r>
            <a:endParaRPr b="1" sz="2300">
              <a:latin typeface="EB Garamond"/>
              <a:ea typeface="EB Garamond"/>
              <a:cs typeface="EB Garamond"/>
              <a:sym typeface="EB Garamond"/>
            </a:endParaRPr>
          </a:p>
          <a:p>
            <a:pPr indent="0" lvl="0" marL="0" rtl="0" algn="ctr">
              <a:spcBef>
                <a:spcPts val="0"/>
              </a:spcBef>
              <a:spcAft>
                <a:spcPts val="0"/>
              </a:spcAft>
              <a:buNone/>
            </a:pPr>
            <a:r>
              <a:t/>
            </a:r>
            <a:endParaRPr b="1" sz="2300">
              <a:latin typeface="EB Garamond"/>
              <a:ea typeface="EB Garamond"/>
              <a:cs typeface="EB Garamond"/>
              <a:sym typeface="EB Garamond"/>
            </a:endParaRPr>
          </a:p>
          <a:p>
            <a:pPr indent="0" lvl="0" marL="0" rtl="0" algn="l">
              <a:spcBef>
                <a:spcPts val="0"/>
              </a:spcBef>
              <a:spcAft>
                <a:spcPts val="0"/>
              </a:spcAft>
              <a:buClr>
                <a:srgbClr val="000000"/>
              </a:buClr>
              <a:buFont typeface="Arial"/>
              <a:buNone/>
            </a:pPr>
            <a:r>
              <a:rPr b="1" lang="en" sz="1900" u="sng"/>
              <a:t>NJDOE Definition of Giftedness</a:t>
            </a:r>
            <a:endParaRPr b="1" sz="2000">
              <a:latin typeface="EB Garamond"/>
              <a:ea typeface="EB Garamond"/>
              <a:cs typeface="EB Garamond"/>
              <a:sym typeface="EB Garamond"/>
            </a:endParaRPr>
          </a:p>
          <a:p>
            <a:pPr indent="0" lvl="0" marL="0" rtl="0" algn="l">
              <a:spcBef>
                <a:spcPts val="0"/>
              </a:spcBef>
              <a:spcAft>
                <a:spcPts val="0"/>
              </a:spcAft>
              <a:buNone/>
            </a:pPr>
            <a:r>
              <a:t/>
            </a:r>
            <a:endParaRPr b="1" sz="2300">
              <a:latin typeface="EB Garamond"/>
              <a:ea typeface="EB Garamond"/>
              <a:cs typeface="EB Garamond"/>
              <a:sym typeface="EB Garamond"/>
            </a:endParaRPr>
          </a:p>
        </p:txBody>
      </p:sp>
      <p:sp>
        <p:nvSpPr>
          <p:cNvPr id="211" name="Google Shape;211;p25"/>
          <p:cNvSpPr txBox="1"/>
          <p:nvPr/>
        </p:nvSpPr>
        <p:spPr>
          <a:xfrm>
            <a:off x="1522874" y="1408750"/>
            <a:ext cx="6448800" cy="985200"/>
          </a:xfrm>
          <a:prstGeom prst="rect">
            <a:avLst/>
          </a:prstGeom>
          <a:noFill/>
          <a:ln>
            <a:noFill/>
          </a:ln>
        </p:spPr>
        <p:txBody>
          <a:bodyPr anchorCtr="0" anchor="t" bIns="91425" lIns="91425" spcFirstLastPara="1" rIns="91425" wrap="square" tIns="91425">
            <a:spAutoFit/>
          </a:bodyPr>
          <a:lstStyle/>
          <a:p>
            <a:pPr indent="0" lvl="0" marL="0" rtl="0" algn="just">
              <a:spcBef>
                <a:spcPts val="0"/>
              </a:spcBef>
              <a:spcAft>
                <a:spcPts val="0"/>
              </a:spcAft>
              <a:buNone/>
            </a:pPr>
            <a:r>
              <a:rPr lang="en" sz="1300">
                <a:latin typeface="Calibri"/>
                <a:ea typeface="Calibri"/>
                <a:cs typeface="Calibri"/>
                <a:sym typeface="Calibri"/>
              </a:rPr>
              <a:t>Those students who possess or demonstrate high levels of ability, in one or more content areas, when compared to their chronological peers in the local district and who require modification of their educational program if they are to achieve in accordance with their capabilities. *</a:t>
            </a:r>
            <a:r>
              <a:rPr i="1" lang="en" sz="1300">
                <a:latin typeface="Calibri"/>
                <a:ea typeface="Calibri"/>
                <a:cs typeface="Calibri"/>
                <a:sym typeface="Calibri"/>
              </a:rPr>
              <a:t>Definition adopted by Bayonne BOE</a:t>
            </a:r>
            <a:endParaRPr sz="1300"/>
          </a:p>
        </p:txBody>
      </p:sp>
      <p:grpSp>
        <p:nvGrpSpPr>
          <p:cNvPr id="212" name="Google Shape;212;p25"/>
          <p:cNvGrpSpPr/>
          <p:nvPr/>
        </p:nvGrpSpPr>
        <p:grpSpPr>
          <a:xfrm>
            <a:off x="2060555" y="2112290"/>
            <a:ext cx="4403928" cy="2966613"/>
            <a:chOff x="2431661" y="2065566"/>
            <a:chExt cx="5188417" cy="3705487"/>
          </a:xfrm>
        </p:grpSpPr>
        <p:pic>
          <p:nvPicPr>
            <p:cNvPr descr="Venn diagram outline" id="213" name="Google Shape;213;p25"/>
            <p:cNvPicPr preferRelativeResize="0"/>
            <p:nvPr/>
          </p:nvPicPr>
          <p:blipFill rotWithShape="1">
            <a:blip r:embed="rId3">
              <a:alphaModFix/>
            </a:blip>
            <a:srcRect b="0" l="0" r="0" t="0"/>
            <a:stretch/>
          </p:blipFill>
          <p:spPr>
            <a:xfrm>
              <a:off x="2431661" y="2065566"/>
              <a:ext cx="5188417" cy="3705487"/>
            </a:xfrm>
            <a:prstGeom prst="rect">
              <a:avLst/>
            </a:prstGeom>
            <a:noFill/>
            <a:ln>
              <a:noFill/>
            </a:ln>
          </p:spPr>
        </p:pic>
        <p:sp>
          <p:nvSpPr>
            <p:cNvPr id="214" name="Google Shape;214;p25"/>
            <p:cNvSpPr txBox="1"/>
            <p:nvPr/>
          </p:nvSpPr>
          <p:spPr>
            <a:xfrm>
              <a:off x="4049505" y="2875058"/>
              <a:ext cx="1979400" cy="80730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0" i="0" lang="en" sz="1800" u="none" cap="none" strike="noStrike">
                  <a:solidFill>
                    <a:srgbClr val="000000"/>
                  </a:solidFill>
                  <a:latin typeface="Calibri"/>
                  <a:ea typeface="Calibri"/>
                  <a:cs typeface="Calibri"/>
                  <a:sym typeface="Calibri"/>
                </a:rPr>
                <a:t>Above Average Ability</a:t>
              </a:r>
              <a:endParaRPr/>
            </a:p>
          </p:txBody>
        </p:sp>
        <p:sp>
          <p:nvSpPr>
            <p:cNvPr id="215" name="Google Shape;215;p25"/>
            <p:cNvSpPr txBox="1"/>
            <p:nvPr/>
          </p:nvSpPr>
          <p:spPr>
            <a:xfrm>
              <a:off x="2968897" y="4224535"/>
              <a:ext cx="1979400" cy="46140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0" i="0" lang="en" sz="1800" u="none" cap="none" strike="noStrike">
                  <a:solidFill>
                    <a:srgbClr val="000000"/>
                  </a:solidFill>
                  <a:latin typeface="Calibri"/>
                  <a:ea typeface="Calibri"/>
                  <a:cs typeface="Calibri"/>
                  <a:sym typeface="Calibri"/>
                </a:rPr>
                <a:t>Creativity</a:t>
              </a:r>
              <a:endParaRPr/>
            </a:p>
          </p:txBody>
        </p:sp>
        <p:sp>
          <p:nvSpPr>
            <p:cNvPr id="216" name="Google Shape;216;p25"/>
            <p:cNvSpPr txBox="1"/>
            <p:nvPr/>
          </p:nvSpPr>
          <p:spPr>
            <a:xfrm>
              <a:off x="5140770" y="4078172"/>
              <a:ext cx="1979400" cy="80730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0" i="0" lang="en" sz="1800" u="none" cap="none" strike="noStrike">
                  <a:solidFill>
                    <a:srgbClr val="000000"/>
                  </a:solidFill>
                  <a:latin typeface="Calibri"/>
                  <a:ea typeface="Calibri"/>
                  <a:cs typeface="Calibri"/>
                  <a:sym typeface="Calibri"/>
                </a:rPr>
                <a:t>Task</a:t>
              </a:r>
              <a:endParaRPr/>
            </a:p>
            <a:p>
              <a:pPr indent="0" lvl="0" marL="0" marR="0" rtl="0" algn="ctr">
                <a:spcBef>
                  <a:spcPts val="0"/>
                </a:spcBef>
                <a:spcAft>
                  <a:spcPts val="0"/>
                </a:spcAft>
                <a:buNone/>
              </a:pPr>
              <a:r>
                <a:rPr b="0" i="0" lang="en" sz="1800" u="none" cap="none" strike="noStrike">
                  <a:solidFill>
                    <a:srgbClr val="000000"/>
                  </a:solidFill>
                  <a:latin typeface="Calibri"/>
                  <a:ea typeface="Calibri"/>
                  <a:cs typeface="Calibri"/>
                  <a:sym typeface="Calibri"/>
                </a:rPr>
                <a:t>Commitment</a:t>
              </a:r>
              <a:endParaRPr/>
            </a:p>
          </p:txBody>
        </p:sp>
        <p:sp>
          <p:nvSpPr>
            <p:cNvPr id="217" name="Google Shape;217;p25"/>
            <p:cNvSpPr/>
            <p:nvPr/>
          </p:nvSpPr>
          <p:spPr>
            <a:xfrm>
              <a:off x="4745620" y="3789328"/>
              <a:ext cx="590400" cy="455700"/>
            </a:xfrm>
            <a:prstGeom prst="ellipse">
              <a:avLst/>
            </a:prstGeom>
            <a:solidFill>
              <a:srgbClr val="8A323B"/>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sp>
          <p:nvSpPr>
            <p:cNvPr id="218" name="Google Shape;218;p25"/>
            <p:cNvSpPr/>
            <p:nvPr/>
          </p:nvSpPr>
          <p:spPr>
            <a:xfrm>
              <a:off x="4929567" y="3747616"/>
              <a:ext cx="192600" cy="455700"/>
            </a:xfrm>
            <a:prstGeom prst="ellipse">
              <a:avLst/>
            </a:prstGeom>
            <a:solidFill>
              <a:srgbClr val="8A323B"/>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sp>
          <p:nvSpPr>
            <p:cNvPr id="219" name="Google Shape;219;p25"/>
            <p:cNvSpPr/>
            <p:nvPr/>
          </p:nvSpPr>
          <p:spPr>
            <a:xfrm>
              <a:off x="4601637" y="3911493"/>
              <a:ext cx="427500" cy="369300"/>
            </a:xfrm>
            <a:prstGeom prst="ellipse">
              <a:avLst/>
            </a:prstGeom>
            <a:solidFill>
              <a:srgbClr val="8A323B"/>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sp>
          <p:nvSpPr>
            <p:cNvPr id="220" name="Google Shape;220;p25"/>
            <p:cNvSpPr/>
            <p:nvPr/>
          </p:nvSpPr>
          <p:spPr>
            <a:xfrm>
              <a:off x="4984405" y="3946400"/>
              <a:ext cx="427500" cy="369300"/>
            </a:xfrm>
            <a:prstGeom prst="ellipse">
              <a:avLst/>
            </a:prstGeom>
            <a:solidFill>
              <a:srgbClr val="8A323B"/>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sp>
          <p:nvSpPr>
            <p:cNvPr id="221" name="Google Shape;221;p25"/>
            <p:cNvSpPr/>
            <p:nvPr/>
          </p:nvSpPr>
          <p:spPr>
            <a:xfrm>
              <a:off x="4885984" y="3873368"/>
              <a:ext cx="192600" cy="455700"/>
            </a:xfrm>
            <a:prstGeom prst="ellipse">
              <a:avLst/>
            </a:prstGeom>
            <a:solidFill>
              <a:srgbClr val="8A323B"/>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gr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5" name="Shape 225"/>
        <p:cNvGrpSpPr/>
        <p:nvPr/>
      </p:nvGrpSpPr>
      <p:grpSpPr>
        <a:xfrm>
          <a:off x="0" y="0"/>
          <a:ext cx="0" cy="0"/>
          <a:chOff x="0" y="0"/>
          <a:chExt cx="0" cy="0"/>
        </a:xfrm>
      </p:grpSpPr>
      <p:sp>
        <p:nvSpPr>
          <p:cNvPr id="226" name="Google Shape;226;p26"/>
          <p:cNvSpPr txBox="1"/>
          <p:nvPr>
            <p:ph idx="12" type="sldNum"/>
          </p:nvPr>
        </p:nvSpPr>
        <p:spPr>
          <a:xfrm>
            <a:off x="8390734" y="4543668"/>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a:t>‹#›</a:t>
            </a:fld>
            <a:endParaRPr/>
          </a:p>
        </p:txBody>
      </p:sp>
      <p:sp>
        <p:nvSpPr>
          <p:cNvPr id="227" name="Google Shape;227;p26"/>
          <p:cNvSpPr txBox="1"/>
          <p:nvPr/>
        </p:nvSpPr>
        <p:spPr>
          <a:xfrm>
            <a:off x="0" y="0"/>
            <a:ext cx="7282500" cy="46947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 sz="1500">
                <a:highlight>
                  <a:schemeClr val="dk1"/>
                </a:highlight>
                <a:latin typeface="Georgia"/>
                <a:ea typeface="Georgia"/>
                <a:cs typeface="Georgia"/>
                <a:sym typeface="Georgia"/>
              </a:rPr>
              <a:t>Above Average Ability</a:t>
            </a:r>
            <a:endParaRPr b="1" sz="1500">
              <a:highlight>
                <a:schemeClr val="dk1"/>
              </a:highlight>
              <a:latin typeface="Georgia"/>
              <a:ea typeface="Georgia"/>
              <a:cs typeface="Georgia"/>
              <a:sym typeface="Georgia"/>
            </a:endParaRPr>
          </a:p>
          <a:p>
            <a:pPr indent="-292100" lvl="0" marL="457200" rtl="0" algn="l">
              <a:spcBef>
                <a:spcPts val="0"/>
              </a:spcBef>
              <a:spcAft>
                <a:spcPts val="0"/>
              </a:spcAft>
              <a:buSzPts val="1000"/>
              <a:buFont typeface="Georgia"/>
              <a:buChar char="●"/>
            </a:pPr>
            <a:r>
              <a:rPr lang="en" sz="1000">
                <a:highlight>
                  <a:schemeClr val="dk1"/>
                </a:highlight>
                <a:latin typeface="Georgia"/>
                <a:ea typeface="Georgia"/>
                <a:cs typeface="Georgia"/>
                <a:sym typeface="Georgia"/>
              </a:rPr>
              <a:t>Recalls facts easily</a:t>
            </a:r>
            <a:endParaRPr sz="1000">
              <a:highlight>
                <a:schemeClr val="dk1"/>
              </a:highlight>
              <a:latin typeface="Georgia"/>
              <a:ea typeface="Georgia"/>
              <a:cs typeface="Georgia"/>
              <a:sym typeface="Georgia"/>
            </a:endParaRPr>
          </a:p>
          <a:p>
            <a:pPr indent="-292100" lvl="0" marL="457200" rtl="0" algn="l">
              <a:spcBef>
                <a:spcPts val="0"/>
              </a:spcBef>
              <a:spcAft>
                <a:spcPts val="0"/>
              </a:spcAft>
              <a:buSzPts val="1000"/>
              <a:buFont typeface="Georgia"/>
              <a:buChar char="●"/>
            </a:pPr>
            <a:r>
              <a:rPr lang="en" sz="1000">
                <a:highlight>
                  <a:schemeClr val="dk1"/>
                </a:highlight>
                <a:latin typeface="Georgia"/>
                <a:ea typeface="Georgia"/>
                <a:cs typeface="Georgia"/>
                <a:sym typeface="Georgia"/>
              </a:rPr>
              <a:t>Is very well informed about one or more topics</a:t>
            </a:r>
            <a:endParaRPr sz="1000">
              <a:highlight>
                <a:schemeClr val="dk1"/>
              </a:highlight>
              <a:latin typeface="Georgia"/>
              <a:ea typeface="Georgia"/>
              <a:cs typeface="Georgia"/>
              <a:sym typeface="Georgia"/>
            </a:endParaRPr>
          </a:p>
          <a:p>
            <a:pPr indent="-292100" lvl="0" marL="457200" rtl="0" algn="l">
              <a:spcBef>
                <a:spcPts val="0"/>
              </a:spcBef>
              <a:spcAft>
                <a:spcPts val="0"/>
              </a:spcAft>
              <a:buSzPts val="1000"/>
              <a:buFont typeface="Georgia"/>
              <a:buChar char="●"/>
            </a:pPr>
            <a:r>
              <a:rPr lang="en" sz="1000">
                <a:highlight>
                  <a:schemeClr val="dk1"/>
                </a:highlight>
                <a:latin typeface="Georgia"/>
                <a:ea typeface="Georgia"/>
                <a:cs typeface="Georgia"/>
                <a:sym typeface="Georgia"/>
              </a:rPr>
              <a:t>Shows keen insight into cause-effect relationships</a:t>
            </a:r>
            <a:endParaRPr sz="1000">
              <a:highlight>
                <a:schemeClr val="dk1"/>
              </a:highlight>
              <a:latin typeface="Georgia"/>
              <a:ea typeface="Georgia"/>
              <a:cs typeface="Georgia"/>
              <a:sym typeface="Georgia"/>
            </a:endParaRPr>
          </a:p>
          <a:p>
            <a:pPr indent="-292100" lvl="0" marL="457200" rtl="0" algn="l">
              <a:spcBef>
                <a:spcPts val="0"/>
              </a:spcBef>
              <a:spcAft>
                <a:spcPts val="0"/>
              </a:spcAft>
              <a:buSzPts val="1000"/>
              <a:buFont typeface="Georgia"/>
              <a:buChar char="●"/>
            </a:pPr>
            <a:r>
              <a:rPr lang="en" sz="1000">
                <a:highlight>
                  <a:schemeClr val="dk1"/>
                </a:highlight>
                <a:latin typeface="Georgia"/>
                <a:ea typeface="Georgia"/>
                <a:cs typeface="Georgia"/>
                <a:sym typeface="Georgia"/>
              </a:rPr>
              <a:t>Has an exceptional ability to solve problems</a:t>
            </a:r>
            <a:endParaRPr sz="1000">
              <a:highlight>
                <a:schemeClr val="dk1"/>
              </a:highlight>
              <a:latin typeface="Georgia"/>
              <a:ea typeface="Georgia"/>
              <a:cs typeface="Georgia"/>
              <a:sym typeface="Georgia"/>
            </a:endParaRPr>
          </a:p>
          <a:p>
            <a:pPr indent="-292100" lvl="0" marL="457200" rtl="0" algn="l">
              <a:spcBef>
                <a:spcPts val="0"/>
              </a:spcBef>
              <a:spcAft>
                <a:spcPts val="0"/>
              </a:spcAft>
              <a:buSzPts val="1000"/>
              <a:buFont typeface="Georgia"/>
              <a:buChar char="●"/>
            </a:pPr>
            <a:r>
              <a:rPr lang="en" sz="1000">
                <a:highlight>
                  <a:schemeClr val="dk1"/>
                </a:highlight>
                <a:latin typeface="Georgia"/>
                <a:ea typeface="Georgia"/>
                <a:cs typeface="Georgia"/>
                <a:sym typeface="Georgia"/>
              </a:rPr>
              <a:t>Exhibits extended attention span in a particular content area</a:t>
            </a:r>
            <a:endParaRPr sz="1000">
              <a:highlight>
                <a:schemeClr val="dk1"/>
              </a:highlight>
              <a:latin typeface="Georgia"/>
              <a:ea typeface="Georgia"/>
              <a:cs typeface="Georgia"/>
              <a:sym typeface="Georgia"/>
            </a:endParaRPr>
          </a:p>
          <a:p>
            <a:pPr indent="-292100" lvl="0" marL="457200" rtl="0" algn="l">
              <a:spcBef>
                <a:spcPts val="0"/>
              </a:spcBef>
              <a:spcAft>
                <a:spcPts val="0"/>
              </a:spcAft>
              <a:buSzPts val="1000"/>
              <a:buFont typeface="Georgia"/>
              <a:buChar char="●"/>
            </a:pPr>
            <a:r>
              <a:rPr lang="en" sz="1000">
                <a:highlight>
                  <a:schemeClr val="dk1"/>
                </a:highlight>
                <a:latin typeface="Georgia"/>
                <a:ea typeface="Georgia"/>
                <a:cs typeface="Georgia"/>
                <a:sym typeface="Georgia"/>
              </a:rPr>
              <a:t>Displays a passion for a topic of interest</a:t>
            </a:r>
            <a:endParaRPr sz="1000">
              <a:highlight>
                <a:schemeClr val="dk1"/>
              </a:highlight>
              <a:latin typeface="Georgia"/>
              <a:ea typeface="Georgia"/>
              <a:cs typeface="Georgia"/>
              <a:sym typeface="Georgia"/>
            </a:endParaRPr>
          </a:p>
          <a:p>
            <a:pPr indent="-292100" lvl="0" marL="457200" rtl="0" algn="l">
              <a:spcBef>
                <a:spcPts val="0"/>
              </a:spcBef>
              <a:spcAft>
                <a:spcPts val="0"/>
              </a:spcAft>
              <a:buSzPts val="1000"/>
              <a:buFont typeface="Georgia"/>
              <a:buChar char="●"/>
            </a:pPr>
            <a:r>
              <a:rPr lang="en" sz="1000">
                <a:highlight>
                  <a:schemeClr val="dk1"/>
                </a:highlight>
                <a:latin typeface="Georgia"/>
                <a:ea typeface="Georgia"/>
                <a:cs typeface="Georgia"/>
                <a:sym typeface="Georgia"/>
              </a:rPr>
              <a:t>Manages to change a topic under discussion to the discipline of his/her interest </a:t>
            </a:r>
            <a:endParaRPr sz="1000">
              <a:highlight>
                <a:schemeClr val="dk1"/>
              </a:highlight>
              <a:latin typeface="Georgia"/>
              <a:ea typeface="Georgia"/>
              <a:cs typeface="Georgia"/>
              <a:sym typeface="Georgia"/>
            </a:endParaRPr>
          </a:p>
          <a:p>
            <a:pPr indent="0" lvl="0" marL="0" rtl="0" algn="ctr">
              <a:spcBef>
                <a:spcPts val="0"/>
              </a:spcBef>
              <a:spcAft>
                <a:spcPts val="0"/>
              </a:spcAft>
              <a:buNone/>
            </a:pPr>
            <a:r>
              <a:t/>
            </a:r>
            <a:endParaRPr sz="800">
              <a:highlight>
                <a:schemeClr val="dk1"/>
              </a:highlight>
              <a:latin typeface="Georgia"/>
              <a:ea typeface="Georgia"/>
              <a:cs typeface="Georgia"/>
              <a:sym typeface="Georgia"/>
            </a:endParaRPr>
          </a:p>
          <a:p>
            <a:pPr indent="0" lvl="0" marL="0" rtl="0" algn="ctr">
              <a:spcBef>
                <a:spcPts val="0"/>
              </a:spcBef>
              <a:spcAft>
                <a:spcPts val="0"/>
              </a:spcAft>
              <a:buNone/>
            </a:pPr>
            <a:r>
              <a:rPr b="1" lang="en" sz="1500">
                <a:highlight>
                  <a:schemeClr val="dk1"/>
                </a:highlight>
                <a:latin typeface="Georgia"/>
                <a:ea typeface="Georgia"/>
                <a:cs typeface="Georgia"/>
                <a:sym typeface="Georgia"/>
              </a:rPr>
              <a:t>Creativity</a:t>
            </a:r>
            <a:endParaRPr b="1" sz="1500">
              <a:highlight>
                <a:schemeClr val="dk1"/>
              </a:highlight>
              <a:latin typeface="Georgia"/>
              <a:ea typeface="Georgia"/>
              <a:cs typeface="Georgia"/>
              <a:sym typeface="Georgia"/>
            </a:endParaRPr>
          </a:p>
          <a:p>
            <a:pPr indent="-292100" lvl="0" marL="457200" rtl="0" algn="l">
              <a:spcBef>
                <a:spcPts val="0"/>
              </a:spcBef>
              <a:spcAft>
                <a:spcPts val="0"/>
              </a:spcAft>
              <a:buSzPts val="1000"/>
              <a:buFont typeface="Georgia"/>
              <a:buChar char="●"/>
            </a:pPr>
            <a:r>
              <a:rPr lang="en" sz="1000">
                <a:highlight>
                  <a:schemeClr val="dk1"/>
                </a:highlight>
                <a:latin typeface="Georgia"/>
                <a:ea typeface="Georgia"/>
                <a:cs typeface="Georgia"/>
                <a:sym typeface="Georgia"/>
              </a:rPr>
              <a:t>Possesses strong visual thinking or imaginative skills</a:t>
            </a:r>
            <a:endParaRPr sz="1000">
              <a:highlight>
                <a:schemeClr val="dk1"/>
              </a:highlight>
              <a:latin typeface="Georgia"/>
              <a:ea typeface="Georgia"/>
              <a:cs typeface="Georgia"/>
              <a:sym typeface="Georgia"/>
            </a:endParaRPr>
          </a:p>
          <a:p>
            <a:pPr indent="-292100" lvl="0" marL="457200" rtl="0" algn="l">
              <a:spcBef>
                <a:spcPts val="0"/>
              </a:spcBef>
              <a:spcAft>
                <a:spcPts val="0"/>
              </a:spcAft>
              <a:buSzPts val="1000"/>
              <a:buFont typeface="Georgia"/>
              <a:buChar char="●"/>
            </a:pPr>
            <a:r>
              <a:rPr lang="en" sz="1000">
                <a:highlight>
                  <a:schemeClr val="dk1"/>
                </a:highlight>
                <a:latin typeface="Georgia"/>
                <a:ea typeface="Georgia"/>
                <a:cs typeface="Georgia"/>
                <a:sym typeface="Georgia"/>
              </a:rPr>
              <a:t>Transfers ideas and solutions to unique situations</a:t>
            </a:r>
            <a:endParaRPr sz="1000">
              <a:highlight>
                <a:schemeClr val="dk1"/>
              </a:highlight>
              <a:latin typeface="Georgia"/>
              <a:ea typeface="Georgia"/>
              <a:cs typeface="Georgia"/>
              <a:sym typeface="Georgia"/>
            </a:endParaRPr>
          </a:p>
          <a:p>
            <a:pPr indent="-292100" lvl="0" marL="457200" rtl="0" algn="l">
              <a:spcBef>
                <a:spcPts val="0"/>
              </a:spcBef>
              <a:spcAft>
                <a:spcPts val="0"/>
              </a:spcAft>
              <a:buSzPts val="1000"/>
              <a:buFont typeface="Georgia"/>
              <a:buChar char="●"/>
            </a:pPr>
            <a:r>
              <a:rPr lang="en" sz="1000">
                <a:highlight>
                  <a:schemeClr val="dk1"/>
                </a:highlight>
                <a:latin typeface="Georgia"/>
                <a:ea typeface="Georgia"/>
                <a:cs typeface="Georgia"/>
                <a:sym typeface="Georgia"/>
              </a:rPr>
              <a:t>Prefers variety and novelty and an individual way of solving problems</a:t>
            </a:r>
            <a:endParaRPr sz="1000">
              <a:highlight>
                <a:schemeClr val="dk1"/>
              </a:highlight>
              <a:latin typeface="Georgia"/>
              <a:ea typeface="Georgia"/>
              <a:cs typeface="Georgia"/>
              <a:sym typeface="Georgia"/>
            </a:endParaRPr>
          </a:p>
          <a:p>
            <a:pPr indent="-292100" lvl="0" marL="457200" rtl="0" algn="l">
              <a:spcBef>
                <a:spcPts val="0"/>
              </a:spcBef>
              <a:spcAft>
                <a:spcPts val="0"/>
              </a:spcAft>
              <a:buSzPts val="1000"/>
              <a:buFont typeface="Georgia"/>
              <a:buChar char="●"/>
            </a:pPr>
            <a:r>
              <a:rPr lang="en" sz="1000">
                <a:highlight>
                  <a:schemeClr val="dk1"/>
                </a:highlight>
                <a:latin typeface="Georgia"/>
                <a:ea typeface="Georgia"/>
                <a:cs typeface="Georgia"/>
                <a:sym typeface="Georgia"/>
              </a:rPr>
              <a:t>Asks many and unusual questions</a:t>
            </a:r>
            <a:endParaRPr sz="1000">
              <a:highlight>
                <a:schemeClr val="dk1"/>
              </a:highlight>
              <a:latin typeface="Georgia"/>
              <a:ea typeface="Georgia"/>
              <a:cs typeface="Georgia"/>
              <a:sym typeface="Georgia"/>
            </a:endParaRPr>
          </a:p>
          <a:p>
            <a:pPr indent="-292100" lvl="0" marL="457200" rtl="0" algn="l">
              <a:spcBef>
                <a:spcPts val="0"/>
              </a:spcBef>
              <a:spcAft>
                <a:spcPts val="0"/>
              </a:spcAft>
              <a:buSzPts val="1000"/>
              <a:buFont typeface="Georgia"/>
              <a:buChar char="●"/>
            </a:pPr>
            <a:r>
              <a:rPr lang="en" sz="1000">
                <a:highlight>
                  <a:schemeClr val="dk1"/>
                </a:highlight>
                <a:latin typeface="Georgia"/>
                <a:ea typeface="Georgia"/>
                <a:cs typeface="Georgia"/>
                <a:sym typeface="Georgia"/>
              </a:rPr>
              <a:t>Often has several projects going at once</a:t>
            </a:r>
            <a:endParaRPr sz="1000">
              <a:highlight>
                <a:schemeClr val="dk1"/>
              </a:highlight>
              <a:latin typeface="Georgia"/>
              <a:ea typeface="Georgia"/>
              <a:cs typeface="Georgia"/>
              <a:sym typeface="Georgia"/>
            </a:endParaRPr>
          </a:p>
          <a:p>
            <a:pPr indent="-292100" lvl="0" marL="457200" rtl="0" algn="l">
              <a:spcBef>
                <a:spcPts val="0"/>
              </a:spcBef>
              <a:spcAft>
                <a:spcPts val="0"/>
              </a:spcAft>
              <a:buSzPts val="1000"/>
              <a:buFont typeface="Georgia"/>
              <a:buChar char="●"/>
            </a:pPr>
            <a:r>
              <a:rPr lang="en" sz="1000">
                <a:highlight>
                  <a:schemeClr val="dk1"/>
                </a:highlight>
                <a:latin typeface="Georgia"/>
                <a:ea typeface="Georgia"/>
                <a:cs typeface="Georgia"/>
                <a:sym typeface="Georgia"/>
              </a:rPr>
              <a:t>Resists external controls, tests, and challenges limits</a:t>
            </a:r>
            <a:endParaRPr sz="1000">
              <a:highlight>
                <a:schemeClr val="dk1"/>
              </a:highlight>
              <a:latin typeface="Georgia"/>
              <a:ea typeface="Georgia"/>
              <a:cs typeface="Georgia"/>
              <a:sym typeface="Georgia"/>
            </a:endParaRPr>
          </a:p>
          <a:p>
            <a:pPr indent="0" lvl="0" marL="0" rtl="0" algn="l">
              <a:spcBef>
                <a:spcPts val="0"/>
              </a:spcBef>
              <a:spcAft>
                <a:spcPts val="0"/>
              </a:spcAft>
              <a:buNone/>
            </a:pPr>
            <a:r>
              <a:t/>
            </a:r>
            <a:endParaRPr sz="1000">
              <a:highlight>
                <a:schemeClr val="dk1"/>
              </a:highlight>
              <a:latin typeface="Georgia"/>
              <a:ea typeface="Georgia"/>
              <a:cs typeface="Georgia"/>
              <a:sym typeface="Georgia"/>
            </a:endParaRPr>
          </a:p>
          <a:p>
            <a:pPr indent="0" lvl="0" marL="0" rtl="0" algn="ctr">
              <a:spcBef>
                <a:spcPts val="0"/>
              </a:spcBef>
              <a:spcAft>
                <a:spcPts val="0"/>
              </a:spcAft>
              <a:buNone/>
            </a:pPr>
            <a:r>
              <a:rPr b="1" lang="en" sz="1500">
                <a:highlight>
                  <a:schemeClr val="dk1"/>
                </a:highlight>
                <a:latin typeface="Georgia"/>
                <a:ea typeface="Georgia"/>
                <a:cs typeface="Georgia"/>
                <a:sym typeface="Georgia"/>
              </a:rPr>
              <a:t>Task Commitment</a:t>
            </a:r>
            <a:endParaRPr b="1" sz="1500">
              <a:highlight>
                <a:schemeClr val="dk1"/>
              </a:highlight>
              <a:latin typeface="Georgia"/>
              <a:ea typeface="Georgia"/>
              <a:cs typeface="Georgia"/>
              <a:sym typeface="Georgia"/>
            </a:endParaRPr>
          </a:p>
          <a:p>
            <a:pPr indent="-292100" lvl="0" marL="457200" rtl="0" algn="l">
              <a:spcBef>
                <a:spcPts val="0"/>
              </a:spcBef>
              <a:spcAft>
                <a:spcPts val="0"/>
              </a:spcAft>
              <a:buSzPts val="1000"/>
              <a:buFont typeface="Georgia"/>
              <a:buChar char="●"/>
            </a:pPr>
            <a:r>
              <a:rPr lang="en" sz="1000">
                <a:highlight>
                  <a:schemeClr val="dk1"/>
                </a:highlight>
                <a:latin typeface="Georgia"/>
                <a:ea typeface="Georgia"/>
                <a:cs typeface="Georgia"/>
                <a:sym typeface="Georgia"/>
              </a:rPr>
              <a:t>Relates to and motivates other people</a:t>
            </a:r>
            <a:endParaRPr sz="1000">
              <a:highlight>
                <a:schemeClr val="dk1"/>
              </a:highlight>
              <a:latin typeface="Georgia"/>
              <a:ea typeface="Georgia"/>
              <a:cs typeface="Georgia"/>
              <a:sym typeface="Georgia"/>
            </a:endParaRPr>
          </a:p>
          <a:p>
            <a:pPr indent="-292100" lvl="0" marL="457200" rtl="0" algn="l">
              <a:spcBef>
                <a:spcPts val="0"/>
              </a:spcBef>
              <a:spcAft>
                <a:spcPts val="0"/>
              </a:spcAft>
              <a:buSzPts val="1000"/>
              <a:buFont typeface="Georgia"/>
              <a:buChar char="●"/>
            </a:pPr>
            <a:r>
              <a:rPr lang="en" sz="1000">
                <a:highlight>
                  <a:schemeClr val="dk1"/>
                </a:highlight>
                <a:latin typeface="Georgia"/>
                <a:ea typeface="Georgia"/>
                <a:cs typeface="Georgia"/>
                <a:sym typeface="Georgia"/>
              </a:rPr>
              <a:t>Organizes others for activities</a:t>
            </a:r>
            <a:endParaRPr sz="1000">
              <a:highlight>
                <a:schemeClr val="dk1"/>
              </a:highlight>
              <a:latin typeface="Georgia"/>
              <a:ea typeface="Georgia"/>
              <a:cs typeface="Georgia"/>
              <a:sym typeface="Georgia"/>
            </a:endParaRPr>
          </a:p>
          <a:p>
            <a:pPr indent="-292100" lvl="0" marL="457200" rtl="0" algn="l">
              <a:spcBef>
                <a:spcPts val="0"/>
              </a:spcBef>
              <a:spcAft>
                <a:spcPts val="0"/>
              </a:spcAft>
              <a:buSzPts val="1000"/>
              <a:buFont typeface="Georgia"/>
              <a:buChar char="●"/>
            </a:pPr>
            <a:r>
              <a:rPr lang="en" sz="1000">
                <a:highlight>
                  <a:schemeClr val="dk1"/>
                </a:highlight>
                <a:latin typeface="Georgia"/>
                <a:ea typeface="Georgia"/>
                <a:cs typeface="Georgia"/>
                <a:sym typeface="Georgia"/>
              </a:rPr>
              <a:t>Demonstrates high levels of self-assurance when making decisions or convincing peers</a:t>
            </a:r>
            <a:endParaRPr sz="1000">
              <a:highlight>
                <a:schemeClr val="dk1"/>
              </a:highlight>
              <a:latin typeface="Georgia"/>
              <a:ea typeface="Georgia"/>
              <a:cs typeface="Georgia"/>
              <a:sym typeface="Georgia"/>
            </a:endParaRPr>
          </a:p>
          <a:p>
            <a:pPr indent="-292100" lvl="0" marL="457200" rtl="0" algn="l">
              <a:spcBef>
                <a:spcPts val="0"/>
              </a:spcBef>
              <a:spcAft>
                <a:spcPts val="0"/>
              </a:spcAft>
              <a:buSzPts val="1000"/>
              <a:buFont typeface="Georgia"/>
              <a:buChar char="●"/>
            </a:pPr>
            <a:r>
              <a:rPr lang="en" sz="1000">
                <a:highlight>
                  <a:schemeClr val="dk1"/>
                </a:highlight>
                <a:latin typeface="Georgia"/>
                <a:ea typeface="Georgia"/>
                <a:cs typeface="Georgia"/>
                <a:sym typeface="Georgia"/>
              </a:rPr>
              <a:t> Sees problems from many perspectives</a:t>
            </a:r>
            <a:endParaRPr sz="1000">
              <a:highlight>
                <a:schemeClr val="dk1"/>
              </a:highlight>
              <a:latin typeface="Georgia"/>
              <a:ea typeface="Georgia"/>
              <a:cs typeface="Georgia"/>
              <a:sym typeface="Georgia"/>
            </a:endParaRPr>
          </a:p>
          <a:p>
            <a:pPr indent="-292100" lvl="0" marL="457200" rtl="0" algn="l">
              <a:spcBef>
                <a:spcPts val="0"/>
              </a:spcBef>
              <a:spcAft>
                <a:spcPts val="0"/>
              </a:spcAft>
              <a:buSzPts val="1000"/>
              <a:buFont typeface="Georgia"/>
              <a:buChar char="●"/>
            </a:pPr>
            <a:r>
              <a:rPr lang="en" sz="1000">
                <a:highlight>
                  <a:schemeClr val="dk1"/>
                </a:highlight>
                <a:latin typeface="Georgia"/>
                <a:ea typeface="Georgia"/>
                <a:cs typeface="Georgia"/>
                <a:sym typeface="Georgia"/>
              </a:rPr>
              <a:t>Listens to and respects the opinions of others (or listens to and debates the opinions of others)</a:t>
            </a:r>
            <a:endParaRPr sz="1000">
              <a:highlight>
                <a:schemeClr val="dk1"/>
              </a:highlight>
              <a:latin typeface="Georgia"/>
              <a:ea typeface="Georgia"/>
              <a:cs typeface="Georgia"/>
              <a:sym typeface="Georgia"/>
            </a:endParaRPr>
          </a:p>
          <a:p>
            <a:pPr indent="-292100" lvl="0" marL="457200" rtl="0" algn="l">
              <a:spcBef>
                <a:spcPts val="0"/>
              </a:spcBef>
              <a:spcAft>
                <a:spcPts val="0"/>
              </a:spcAft>
              <a:buSzPts val="1000"/>
              <a:buFont typeface="Georgia"/>
              <a:buChar char="●"/>
            </a:pPr>
            <a:r>
              <a:rPr lang="en" sz="1000">
                <a:highlight>
                  <a:schemeClr val="dk1"/>
                </a:highlight>
                <a:latin typeface="Georgia"/>
                <a:ea typeface="Georgia"/>
                <a:cs typeface="Georgia"/>
                <a:sym typeface="Georgia"/>
              </a:rPr>
              <a:t>Initiates projects and extensions of assignments</a:t>
            </a:r>
            <a:endParaRPr sz="1000">
              <a:highlight>
                <a:schemeClr val="dk1"/>
              </a:highlight>
              <a:latin typeface="Georgia"/>
              <a:ea typeface="Georgia"/>
              <a:cs typeface="Georgia"/>
              <a:sym typeface="Georgia"/>
            </a:endParaRPr>
          </a:p>
          <a:p>
            <a:pPr indent="-292100" lvl="0" marL="457200" rtl="0" algn="l">
              <a:spcBef>
                <a:spcPts val="0"/>
              </a:spcBef>
              <a:spcAft>
                <a:spcPts val="0"/>
              </a:spcAft>
              <a:buSzPts val="1000"/>
              <a:buFont typeface="Georgia"/>
              <a:buChar char="●"/>
            </a:pPr>
            <a:r>
              <a:rPr lang="en" sz="1000">
                <a:highlight>
                  <a:schemeClr val="dk1"/>
                </a:highlight>
                <a:latin typeface="Georgia"/>
                <a:ea typeface="Georgia"/>
                <a:cs typeface="Georgia"/>
                <a:sym typeface="Georgia"/>
              </a:rPr>
              <a:t>Is beyond the group</a:t>
            </a:r>
            <a:endParaRPr sz="1000">
              <a:highlight>
                <a:schemeClr val="dk1"/>
              </a:highlight>
              <a:latin typeface="Georgia"/>
              <a:ea typeface="Georgia"/>
              <a:cs typeface="Georgia"/>
              <a:sym typeface="Georgia"/>
            </a:endParaRPr>
          </a:p>
          <a:p>
            <a:pPr indent="-292100" lvl="0" marL="457200" rtl="0" algn="l">
              <a:spcBef>
                <a:spcPts val="0"/>
              </a:spcBef>
              <a:spcAft>
                <a:spcPts val="0"/>
              </a:spcAft>
              <a:buSzPts val="1000"/>
              <a:buFont typeface="Georgia"/>
              <a:buChar char="●"/>
            </a:pPr>
            <a:r>
              <a:rPr lang="en" sz="1000">
                <a:highlight>
                  <a:schemeClr val="dk1"/>
                </a:highlight>
                <a:latin typeface="Georgia"/>
                <a:ea typeface="Georgia"/>
                <a:cs typeface="Georgia"/>
                <a:sym typeface="Georgia"/>
              </a:rPr>
              <a:t>Makes independent contact with or carries on a correspondence with experts in the  field</a:t>
            </a:r>
            <a:endParaRPr sz="1000">
              <a:highlight>
                <a:schemeClr val="dk1"/>
              </a:highlight>
              <a:latin typeface="Georgia"/>
              <a:ea typeface="Georgia"/>
              <a:cs typeface="Georgia"/>
              <a:sym typeface="Georgia"/>
            </a:endParaRPr>
          </a:p>
          <a:p>
            <a:pPr indent="-292100" lvl="0" marL="457200" rtl="0" algn="l">
              <a:spcBef>
                <a:spcPts val="0"/>
              </a:spcBef>
              <a:spcAft>
                <a:spcPts val="0"/>
              </a:spcAft>
              <a:buSzPts val="1000"/>
              <a:buFont typeface="Georgia"/>
              <a:buChar char="●"/>
            </a:pPr>
            <a:r>
              <a:rPr lang="en" sz="1000">
                <a:highlight>
                  <a:schemeClr val="dk1"/>
                </a:highlight>
                <a:latin typeface="Georgia"/>
                <a:ea typeface="Georgia"/>
                <a:cs typeface="Georgia"/>
                <a:sym typeface="Georgia"/>
              </a:rPr>
              <a:t>Puts extensive efforts into a project - time is of no consequence</a:t>
            </a:r>
            <a:endParaRPr sz="1000">
              <a:highlight>
                <a:schemeClr val="dk1"/>
              </a:highlight>
              <a:latin typeface="Georgia"/>
              <a:ea typeface="Georgia"/>
              <a:cs typeface="Georgia"/>
              <a:sym typeface="Georgia"/>
            </a:endParaRPr>
          </a:p>
          <a:p>
            <a:pPr indent="0" lvl="0" marL="0" rtl="0" algn="l">
              <a:spcBef>
                <a:spcPts val="0"/>
              </a:spcBef>
              <a:spcAft>
                <a:spcPts val="0"/>
              </a:spcAft>
              <a:buNone/>
            </a:pPr>
            <a:r>
              <a:t/>
            </a:r>
            <a:endParaRPr b="1" sz="1000">
              <a:highlight>
                <a:schemeClr val="dk1"/>
              </a:highlight>
              <a:latin typeface="Georgia"/>
              <a:ea typeface="Georgia"/>
              <a:cs typeface="Georgia"/>
              <a:sym typeface="Georgia"/>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1" name="Shape 231"/>
        <p:cNvGrpSpPr/>
        <p:nvPr/>
      </p:nvGrpSpPr>
      <p:grpSpPr>
        <a:xfrm>
          <a:off x="0" y="0"/>
          <a:ext cx="0" cy="0"/>
          <a:chOff x="0" y="0"/>
          <a:chExt cx="0" cy="0"/>
        </a:xfrm>
      </p:grpSpPr>
      <p:sp>
        <p:nvSpPr>
          <p:cNvPr id="232" name="Google Shape;232;p27"/>
          <p:cNvSpPr txBox="1"/>
          <p:nvPr>
            <p:ph idx="12" type="sldNum"/>
          </p:nvPr>
        </p:nvSpPr>
        <p:spPr>
          <a:xfrm>
            <a:off x="8390734" y="4543668"/>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a:t>‹#›</a:t>
            </a:fld>
            <a:endParaRPr/>
          </a:p>
        </p:txBody>
      </p:sp>
      <p:sp>
        <p:nvSpPr>
          <p:cNvPr id="233" name="Google Shape;233;p27"/>
          <p:cNvSpPr txBox="1"/>
          <p:nvPr/>
        </p:nvSpPr>
        <p:spPr>
          <a:xfrm>
            <a:off x="874300" y="0"/>
            <a:ext cx="7146300" cy="954300"/>
          </a:xfrm>
          <a:prstGeom prst="rect">
            <a:avLst/>
          </a:prstGeom>
          <a:noFill/>
          <a:ln>
            <a:noFill/>
          </a:ln>
        </p:spPr>
        <p:txBody>
          <a:bodyPr anchorCtr="0" anchor="t" bIns="91425" lIns="91425" spcFirstLastPara="1" rIns="91425" wrap="square" tIns="91425">
            <a:spAutoFit/>
          </a:bodyPr>
          <a:lstStyle/>
          <a:p>
            <a:pPr indent="0" lvl="0" marL="0" rtl="0" algn="ctr">
              <a:lnSpc>
                <a:spcPct val="90000"/>
              </a:lnSpc>
              <a:spcBef>
                <a:spcPts val="0"/>
              </a:spcBef>
              <a:spcAft>
                <a:spcPts val="0"/>
              </a:spcAft>
              <a:buNone/>
            </a:pPr>
            <a:r>
              <a:rPr b="1" lang="en" sz="2500" u="sng">
                <a:latin typeface="Libre Baskerville"/>
                <a:ea typeface="Libre Baskerville"/>
                <a:cs typeface="Libre Baskerville"/>
                <a:sym typeface="Libre Baskerville"/>
              </a:rPr>
              <a:t>Strengthening Gifted and Talented </a:t>
            </a:r>
            <a:endParaRPr sz="700"/>
          </a:p>
          <a:p>
            <a:pPr indent="0" lvl="0" marL="0" rtl="0" algn="ctr">
              <a:lnSpc>
                <a:spcPct val="90000"/>
              </a:lnSpc>
              <a:spcBef>
                <a:spcPts val="600"/>
              </a:spcBef>
              <a:spcAft>
                <a:spcPts val="0"/>
              </a:spcAft>
              <a:buNone/>
            </a:pPr>
            <a:r>
              <a:rPr b="1" lang="en" sz="2500" u="sng">
                <a:latin typeface="Libre Baskerville"/>
                <a:ea typeface="Libre Baskerville"/>
                <a:cs typeface="Libre Baskerville"/>
                <a:sym typeface="Libre Baskerville"/>
              </a:rPr>
              <a:t>Education Act (2020)</a:t>
            </a:r>
            <a:endParaRPr sz="700"/>
          </a:p>
        </p:txBody>
      </p:sp>
      <p:sp>
        <p:nvSpPr>
          <p:cNvPr id="234" name="Google Shape;234;p27"/>
          <p:cNvSpPr txBox="1"/>
          <p:nvPr/>
        </p:nvSpPr>
        <p:spPr>
          <a:xfrm>
            <a:off x="687575" y="1468925"/>
            <a:ext cx="7791600" cy="2555100"/>
          </a:xfrm>
          <a:prstGeom prst="rect">
            <a:avLst/>
          </a:prstGeom>
          <a:noFill/>
          <a:ln>
            <a:noFill/>
          </a:ln>
        </p:spPr>
        <p:txBody>
          <a:bodyPr anchorCtr="0" anchor="t" bIns="91425" lIns="91425" spcFirstLastPara="1" rIns="91425" wrap="square" tIns="91425">
            <a:spAutoFit/>
          </a:bodyPr>
          <a:lstStyle/>
          <a:p>
            <a:pPr indent="-171450" lvl="0" marL="171450" rtl="0" algn="l">
              <a:spcBef>
                <a:spcPts val="0"/>
              </a:spcBef>
              <a:spcAft>
                <a:spcPts val="0"/>
              </a:spcAft>
              <a:buSzPts val="1400"/>
              <a:buFont typeface="Times New Roman"/>
              <a:buChar char="•"/>
            </a:pPr>
            <a:r>
              <a:rPr lang="en">
                <a:latin typeface="Times New Roman"/>
                <a:ea typeface="Times New Roman"/>
                <a:cs typeface="Times New Roman"/>
                <a:sym typeface="Times New Roman"/>
              </a:rPr>
              <a:t>On January 13, 2020, Governor Phil Murphy signed into law A4710, the Strengthening Gifted and Talented Education Act. The Act establishes school district responsibilities in educating gifted and talented students and requires that a coordinator for gifted and talented services be appointed at the state level. (Pandemic)</a:t>
            </a:r>
            <a:endParaRPr>
              <a:latin typeface="Times New Roman"/>
              <a:ea typeface="Times New Roman"/>
              <a:cs typeface="Times New Roman"/>
              <a:sym typeface="Times New Roman"/>
            </a:endParaRPr>
          </a:p>
          <a:p>
            <a:pPr indent="-139700" lvl="0" marL="171450" rtl="0" algn="l">
              <a:spcBef>
                <a:spcPts val="0"/>
              </a:spcBef>
              <a:spcAft>
                <a:spcPts val="0"/>
              </a:spcAft>
              <a:buNone/>
            </a:pPr>
            <a:r>
              <a:t/>
            </a:r>
            <a:endParaRPr>
              <a:latin typeface="Times New Roman"/>
              <a:ea typeface="Times New Roman"/>
              <a:cs typeface="Times New Roman"/>
              <a:sym typeface="Times New Roman"/>
            </a:endParaRPr>
          </a:p>
          <a:p>
            <a:pPr indent="-171450" lvl="0" marL="171450" rtl="0" algn="l">
              <a:spcBef>
                <a:spcPts val="0"/>
              </a:spcBef>
              <a:spcAft>
                <a:spcPts val="0"/>
              </a:spcAft>
              <a:buSzPts val="1400"/>
              <a:buFont typeface="Times New Roman"/>
              <a:buChar char="•"/>
            </a:pPr>
            <a:r>
              <a:rPr lang="en">
                <a:latin typeface="Times New Roman"/>
                <a:ea typeface="Times New Roman"/>
                <a:cs typeface="Times New Roman"/>
                <a:sym typeface="Times New Roman"/>
              </a:rPr>
              <a:t>Ongoing K-12 identification process</a:t>
            </a:r>
            <a:r>
              <a:rPr b="1" lang="en">
                <a:latin typeface="Times New Roman"/>
                <a:ea typeface="Times New Roman"/>
                <a:cs typeface="Times New Roman"/>
                <a:sym typeface="Times New Roman"/>
              </a:rPr>
              <a:t> </a:t>
            </a:r>
            <a:r>
              <a:rPr lang="en">
                <a:latin typeface="Times New Roman"/>
                <a:ea typeface="Times New Roman"/>
                <a:cs typeface="Times New Roman"/>
                <a:sym typeface="Times New Roman"/>
              </a:rPr>
              <a:t>to identify intellectual ability, creativity, or in a specific academic are to include ELL, and students with IEPs and 504 plans.</a:t>
            </a:r>
            <a:endParaRPr>
              <a:latin typeface="Times New Roman"/>
              <a:ea typeface="Times New Roman"/>
              <a:cs typeface="Times New Roman"/>
              <a:sym typeface="Times New Roman"/>
            </a:endParaRPr>
          </a:p>
          <a:p>
            <a:pPr indent="0" lvl="0" marL="457200" rtl="0" algn="l">
              <a:spcBef>
                <a:spcPts val="0"/>
              </a:spcBef>
              <a:spcAft>
                <a:spcPts val="0"/>
              </a:spcAft>
              <a:buNone/>
            </a:pPr>
            <a:r>
              <a:t/>
            </a:r>
            <a:endParaRPr>
              <a:latin typeface="Times New Roman"/>
              <a:ea typeface="Times New Roman"/>
              <a:cs typeface="Times New Roman"/>
              <a:sym typeface="Times New Roman"/>
            </a:endParaRPr>
          </a:p>
          <a:p>
            <a:pPr indent="-171450" lvl="0" marL="171450" rtl="0" algn="l">
              <a:spcBef>
                <a:spcPts val="0"/>
              </a:spcBef>
              <a:spcAft>
                <a:spcPts val="0"/>
              </a:spcAft>
              <a:buSzPts val="1400"/>
              <a:buFont typeface="Times New Roman"/>
              <a:buChar char="•"/>
            </a:pPr>
            <a:r>
              <a:rPr lang="en">
                <a:latin typeface="Times New Roman"/>
                <a:ea typeface="Times New Roman"/>
                <a:cs typeface="Times New Roman"/>
                <a:sym typeface="Times New Roman"/>
              </a:rPr>
              <a:t> Implement a research-based </a:t>
            </a:r>
            <a:r>
              <a:rPr b="1" i="1" lang="en">
                <a:latin typeface="Times New Roman"/>
                <a:ea typeface="Times New Roman"/>
                <a:cs typeface="Times New Roman"/>
                <a:sym typeface="Times New Roman"/>
              </a:rPr>
              <a:t>Schoolwide Gifted &amp; Talented Enrichment Model</a:t>
            </a:r>
            <a:r>
              <a:rPr i="1" lang="en">
                <a:latin typeface="Times New Roman"/>
                <a:ea typeface="Times New Roman"/>
                <a:cs typeface="Times New Roman"/>
                <a:sym typeface="Times New Roman"/>
              </a:rPr>
              <a:t> </a:t>
            </a:r>
            <a:r>
              <a:rPr lang="en">
                <a:latin typeface="Times New Roman"/>
                <a:ea typeface="Times New Roman"/>
                <a:cs typeface="Times New Roman"/>
                <a:sym typeface="Times New Roman"/>
              </a:rPr>
              <a:t>in all schools.</a:t>
            </a:r>
            <a:endParaRPr>
              <a:latin typeface="Times New Roman"/>
              <a:ea typeface="Times New Roman"/>
              <a:cs typeface="Times New Roman"/>
              <a:sym typeface="Times New Roman"/>
            </a:endParaRPr>
          </a:p>
          <a:p>
            <a:pPr indent="0" lvl="0" marL="457200" rtl="0" algn="l">
              <a:spcBef>
                <a:spcPts val="0"/>
              </a:spcBef>
              <a:spcAft>
                <a:spcPts val="0"/>
              </a:spcAft>
              <a:buNone/>
            </a:pPr>
            <a:r>
              <a:t/>
            </a:r>
            <a:endParaRPr>
              <a:latin typeface="Times New Roman"/>
              <a:ea typeface="Times New Roman"/>
              <a:cs typeface="Times New Roman"/>
              <a:sym typeface="Times New Roman"/>
            </a:endParaRPr>
          </a:p>
          <a:p>
            <a:pPr indent="-171450" lvl="0" marL="171450" rtl="0" algn="l">
              <a:spcBef>
                <a:spcPts val="0"/>
              </a:spcBef>
              <a:spcAft>
                <a:spcPts val="0"/>
              </a:spcAft>
              <a:buSzPts val="1400"/>
              <a:buFont typeface="Times New Roman"/>
              <a:buChar char="•"/>
            </a:pPr>
            <a:r>
              <a:rPr lang="en">
                <a:latin typeface="Times New Roman"/>
                <a:ea typeface="Times New Roman"/>
                <a:cs typeface="Times New Roman"/>
                <a:sym typeface="Times New Roman"/>
              </a:rPr>
              <a:t>Incorporate the fine and performing arts, technology, and media centers.</a:t>
            </a:r>
            <a:endParaRPr sz="400"/>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8" name="Shape 238"/>
        <p:cNvGrpSpPr/>
        <p:nvPr/>
      </p:nvGrpSpPr>
      <p:grpSpPr>
        <a:xfrm>
          <a:off x="0" y="0"/>
          <a:ext cx="0" cy="0"/>
          <a:chOff x="0" y="0"/>
          <a:chExt cx="0" cy="0"/>
        </a:xfrm>
      </p:grpSpPr>
      <p:sp>
        <p:nvSpPr>
          <p:cNvPr id="239" name="Google Shape;239;p28"/>
          <p:cNvSpPr txBox="1"/>
          <p:nvPr>
            <p:ph idx="12" type="sldNum"/>
          </p:nvPr>
        </p:nvSpPr>
        <p:spPr>
          <a:xfrm>
            <a:off x="8390734" y="4543668"/>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a:t>‹#›</a:t>
            </a:fld>
            <a:endParaRPr/>
          </a:p>
        </p:txBody>
      </p:sp>
      <p:sp>
        <p:nvSpPr>
          <p:cNvPr id="240" name="Google Shape;240;p28"/>
          <p:cNvSpPr txBox="1"/>
          <p:nvPr/>
        </p:nvSpPr>
        <p:spPr>
          <a:xfrm>
            <a:off x="268575" y="282025"/>
            <a:ext cx="8782800" cy="43098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sz="2800">
                <a:latin typeface="EB Garamond"/>
                <a:ea typeface="EB Garamond"/>
                <a:cs typeface="EB Garamond"/>
                <a:sym typeface="EB Garamond"/>
              </a:rPr>
              <a:t>Notes from the Nurse</a:t>
            </a:r>
            <a:endParaRPr b="1" sz="2800">
              <a:latin typeface="EB Garamond"/>
              <a:ea typeface="EB Garamond"/>
              <a:cs typeface="EB Garamond"/>
              <a:sym typeface="EB Garamond"/>
            </a:endParaRPr>
          </a:p>
          <a:p>
            <a:pPr indent="0" lvl="0" marL="0" rtl="0" algn="l">
              <a:spcBef>
                <a:spcPts val="0"/>
              </a:spcBef>
              <a:spcAft>
                <a:spcPts val="0"/>
              </a:spcAft>
              <a:buNone/>
            </a:pPr>
            <a:r>
              <a:t/>
            </a:r>
            <a:endParaRPr b="1" sz="2300">
              <a:latin typeface="EB Garamond"/>
              <a:ea typeface="EB Garamond"/>
              <a:cs typeface="EB Garamond"/>
              <a:sym typeface="EB Garamond"/>
            </a:endParaRPr>
          </a:p>
          <a:p>
            <a:pPr indent="0" lvl="0" marL="0" rtl="0" algn="l">
              <a:spcBef>
                <a:spcPts val="0"/>
              </a:spcBef>
              <a:spcAft>
                <a:spcPts val="0"/>
              </a:spcAft>
              <a:buNone/>
            </a:pPr>
            <a:r>
              <a:rPr lang="en">
                <a:latin typeface="EB Garamond"/>
                <a:ea typeface="EB Garamond"/>
                <a:cs typeface="EB Garamond"/>
                <a:sym typeface="EB Garamond"/>
              </a:rPr>
              <a:t>Immunizations and routine physicals are still required as per the State of NJ</a:t>
            </a:r>
            <a:endParaRPr>
              <a:latin typeface="EB Garamond"/>
              <a:ea typeface="EB Garamond"/>
              <a:cs typeface="EB Garamond"/>
              <a:sym typeface="EB Garamond"/>
            </a:endParaRPr>
          </a:p>
          <a:p>
            <a:pPr indent="-317500" lvl="0" marL="457200" rtl="0" algn="l">
              <a:spcBef>
                <a:spcPts val="0"/>
              </a:spcBef>
              <a:spcAft>
                <a:spcPts val="0"/>
              </a:spcAft>
              <a:buSzPts val="1400"/>
              <a:buFont typeface="EB Garamond"/>
              <a:buChar char="●"/>
            </a:pPr>
            <a:r>
              <a:rPr lang="en">
                <a:latin typeface="EB Garamond"/>
                <a:ea typeface="EB Garamond"/>
                <a:cs typeface="EB Garamond"/>
                <a:sym typeface="EB Garamond"/>
              </a:rPr>
              <a:t>Pre-K students are required to have the flu shot by Dec 31;</a:t>
            </a:r>
            <a:endParaRPr>
              <a:latin typeface="EB Garamond"/>
              <a:ea typeface="EB Garamond"/>
              <a:cs typeface="EB Garamond"/>
              <a:sym typeface="EB Garamond"/>
            </a:endParaRPr>
          </a:p>
          <a:p>
            <a:pPr indent="-317500" lvl="0" marL="457200" rtl="0" algn="l">
              <a:spcBef>
                <a:spcPts val="0"/>
              </a:spcBef>
              <a:spcAft>
                <a:spcPts val="0"/>
              </a:spcAft>
              <a:buSzPts val="1400"/>
              <a:buFont typeface="EB Garamond"/>
              <a:buChar char="●"/>
            </a:pPr>
            <a:r>
              <a:rPr lang="en">
                <a:latin typeface="EB Garamond"/>
                <a:ea typeface="EB Garamond"/>
                <a:cs typeface="EB Garamond"/>
                <a:sym typeface="EB Garamond"/>
              </a:rPr>
              <a:t>Kindergarten and Grade 6 requirements information to follow;</a:t>
            </a:r>
            <a:endParaRPr>
              <a:latin typeface="EB Garamond"/>
              <a:ea typeface="EB Garamond"/>
              <a:cs typeface="EB Garamond"/>
              <a:sym typeface="EB Garamond"/>
            </a:endParaRPr>
          </a:p>
          <a:p>
            <a:pPr indent="-317500" lvl="0" marL="457200" rtl="0" algn="l">
              <a:spcBef>
                <a:spcPts val="0"/>
              </a:spcBef>
              <a:spcAft>
                <a:spcPts val="0"/>
              </a:spcAft>
              <a:buSzPts val="1400"/>
              <a:buFont typeface="EB Garamond"/>
              <a:buChar char="●"/>
            </a:pPr>
            <a:r>
              <a:rPr lang="en">
                <a:latin typeface="EB Garamond"/>
                <a:ea typeface="EB Garamond"/>
                <a:cs typeface="EB Garamond"/>
                <a:sym typeface="EB Garamond"/>
              </a:rPr>
              <a:t>Any child who is not up to date will be excluded. </a:t>
            </a:r>
            <a:br>
              <a:rPr lang="en">
                <a:latin typeface="EB Garamond"/>
                <a:ea typeface="EB Garamond"/>
                <a:cs typeface="EB Garamond"/>
                <a:sym typeface="EB Garamond"/>
              </a:rPr>
            </a:br>
            <a:endParaRPr>
              <a:latin typeface="EB Garamond"/>
              <a:ea typeface="EB Garamond"/>
              <a:cs typeface="EB Garamond"/>
              <a:sym typeface="EB Garamond"/>
            </a:endParaRPr>
          </a:p>
          <a:p>
            <a:pPr indent="0" lvl="0" marL="0" rtl="0" algn="l">
              <a:spcBef>
                <a:spcPts val="0"/>
              </a:spcBef>
              <a:spcAft>
                <a:spcPts val="0"/>
              </a:spcAft>
              <a:buNone/>
            </a:pPr>
            <a:r>
              <a:rPr lang="en">
                <a:latin typeface="EB Garamond"/>
                <a:ea typeface="EB Garamond"/>
                <a:cs typeface="EB Garamond"/>
                <a:sym typeface="EB Garamond"/>
              </a:rPr>
              <a:t>Please email updated medical information to the nurse,</a:t>
            </a:r>
            <a:r>
              <a:rPr b="1" lang="en" sz="2100">
                <a:latin typeface="EB Garamond"/>
                <a:ea typeface="EB Garamond"/>
                <a:cs typeface="EB Garamond"/>
                <a:sym typeface="EB Garamond"/>
              </a:rPr>
              <a:t> </a:t>
            </a:r>
            <a:r>
              <a:rPr lang="en" sz="1300">
                <a:latin typeface="EB Garamond"/>
                <a:ea typeface="EB Garamond"/>
                <a:cs typeface="EB Garamond"/>
                <a:sym typeface="EB Garamond"/>
              </a:rPr>
              <a:t>aconway@bboed.org</a:t>
            </a:r>
            <a:endParaRPr sz="1300">
              <a:latin typeface="EB Garamond"/>
              <a:ea typeface="EB Garamond"/>
              <a:cs typeface="EB Garamond"/>
              <a:sym typeface="EB Garamond"/>
            </a:endParaRPr>
          </a:p>
          <a:p>
            <a:pPr indent="0" lvl="0" marL="0" rtl="0" algn="l">
              <a:spcBef>
                <a:spcPts val="0"/>
              </a:spcBef>
              <a:spcAft>
                <a:spcPts val="0"/>
              </a:spcAft>
              <a:buNone/>
            </a:pPr>
            <a:r>
              <a:t/>
            </a:r>
            <a:endParaRPr>
              <a:latin typeface="EB Garamond"/>
              <a:ea typeface="EB Garamond"/>
              <a:cs typeface="EB Garamond"/>
              <a:sym typeface="EB Garamond"/>
            </a:endParaRPr>
          </a:p>
          <a:p>
            <a:pPr indent="0" lvl="0" marL="0" rtl="0" algn="l">
              <a:spcBef>
                <a:spcPts val="0"/>
              </a:spcBef>
              <a:spcAft>
                <a:spcPts val="0"/>
              </a:spcAft>
              <a:buNone/>
            </a:pPr>
            <a:r>
              <a:rPr lang="en">
                <a:latin typeface="EB Garamond"/>
                <a:ea typeface="EB Garamond"/>
                <a:cs typeface="EB Garamond"/>
                <a:sym typeface="EB Garamond"/>
              </a:rPr>
              <a:t>Medications in school upon our return:</a:t>
            </a:r>
            <a:endParaRPr>
              <a:latin typeface="EB Garamond"/>
              <a:ea typeface="EB Garamond"/>
              <a:cs typeface="EB Garamond"/>
              <a:sym typeface="EB Garamond"/>
            </a:endParaRPr>
          </a:p>
          <a:p>
            <a:pPr indent="-317500" lvl="0" marL="457200" rtl="0" algn="l">
              <a:spcBef>
                <a:spcPts val="0"/>
              </a:spcBef>
              <a:spcAft>
                <a:spcPts val="0"/>
              </a:spcAft>
              <a:buSzPts val="1400"/>
              <a:buFont typeface="EB Garamond"/>
              <a:buChar char="●"/>
            </a:pPr>
            <a:r>
              <a:rPr lang="en">
                <a:latin typeface="EB Garamond"/>
                <a:ea typeface="EB Garamond"/>
                <a:cs typeface="EB Garamond"/>
                <a:sym typeface="EB Garamond"/>
              </a:rPr>
              <a:t>Students requiring medications in school such as inhalers or epipens need paperwork for such medications. Forms can be found on BBOED website and can be returned to the nurse at any time.</a:t>
            </a:r>
            <a:endParaRPr>
              <a:latin typeface="EB Garamond"/>
              <a:ea typeface="EB Garamond"/>
              <a:cs typeface="EB Garamond"/>
              <a:sym typeface="EB Garamond"/>
            </a:endParaRPr>
          </a:p>
          <a:p>
            <a:pPr indent="-317500" lvl="0" marL="457200" rtl="0" algn="l">
              <a:spcBef>
                <a:spcPts val="0"/>
              </a:spcBef>
              <a:spcAft>
                <a:spcPts val="0"/>
              </a:spcAft>
              <a:buSzPts val="1400"/>
              <a:buFont typeface="EB Garamond"/>
              <a:buChar char="●"/>
            </a:pPr>
            <a:r>
              <a:rPr lang="en">
                <a:latin typeface="EB Garamond"/>
                <a:ea typeface="EB Garamond"/>
                <a:cs typeface="EB Garamond"/>
                <a:sym typeface="EB Garamond"/>
              </a:rPr>
              <a:t>Updated and correct contact information is very important, please make sure we have any change of numbers or email. </a:t>
            </a:r>
            <a:endParaRPr>
              <a:latin typeface="EB Garamond"/>
              <a:ea typeface="EB Garamond"/>
              <a:cs typeface="EB Garamond"/>
              <a:sym typeface="EB Garamond"/>
            </a:endParaRPr>
          </a:p>
          <a:p>
            <a:pPr indent="-317500" lvl="0" marL="457200" rtl="0" algn="l">
              <a:spcBef>
                <a:spcPts val="0"/>
              </a:spcBef>
              <a:spcAft>
                <a:spcPts val="0"/>
              </a:spcAft>
              <a:buSzPts val="1400"/>
              <a:buFont typeface="EB Garamond"/>
              <a:buChar char="●"/>
            </a:pPr>
            <a:r>
              <a:rPr lang="en">
                <a:latin typeface="EB Garamond"/>
                <a:ea typeface="EB Garamond"/>
                <a:cs typeface="EB Garamond"/>
                <a:sym typeface="EB Garamond"/>
              </a:rPr>
              <a:t>Any medical questions or concerns please email the school nurse</a:t>
            </a:r>
            <a:endParaRPr>
              <a:latin typeface="EB Garamond"/>
              <a:ea typeface="EB Garamond"/>
              <a:cs typeface="EB Garamond"/>
              <a:sym typeface="EB Garamond"/>
            </a:endParaRPr>
          </a:p>
          <a:p>
            <a:pPr indent="0" lvl="0" marL="0" rtl="0" algn="l">
              <a:spcBef>
                <a:spcPts val="0"/>
              </a:spcBef>
              <a:spcAft>
                <a:spcPts val="0"/>
              </a:spcAft>
              <a:buNone/>
            </a:pPr>
            <a:r>
              <a:t/>
            </a:r>
            <a:endParaRPr>
              <a:latin typeface="EB Garamond"/>
              <a:ea typeface="EB Garamond"/>
              <a:cs typeface="EB Garamond"/>
              <a:sym typeface="EB Garamond"/>
            </a:endParaRPr>
          </a:p>
          <a:p>
            <a:pPr indent="0" lvl="0" marL="0" rtl="0" algn="l">
              <a:spcBef>
                <a:spcPts val="0"/>
              </a:spcBef>
              <a:spcAft>
                <a:spcPts val="0"/>
              </a:spcAft>
              <a:buNone/>
            </a:pPr>
            <a:r>
              <a:rPr lang="en">
                <a:latin typeface="EB Garamond"/>
                <a:ea typeface="EB Garamond"/>
                <a:cs typeface="EB Garamond"/>
                <a:sym typeface="EB Garamond"/>
              </a:rPr>
              <a:t>Have your child bring water to stay hydrated </a:t>
            </a:r>
            <a:r>
              <a:rPr lang="en">
                <a:latin typeface="EB Garamond"/>
                <a:ea typeface="EB Garamond"/>
                <a:cs typeface="EB Garamond"/>
                <a:sym typeface="EB Garamond"/>
              </a:rPr>
              <a:t>daily</a:t>
            </a:r>
            <a:r>
              <a:rPr lang="en">
                <a:latin typeface="EB Garamond"/>
                <a:ea typeface="EB Garamond"/>
                <a:cs typeface="EB Garamond"/>
                <a:sym typeface="EB Garamond"/>
              </a:rPr>
              <a:t>.</a:t>
            </a:r>
            <a:endParaRPr>
              <a:latin typeface="EB Garamond"/>
              <a:ea typeface="EB Garamond"/>
              <a:cs typeface="EB Garamond"/>
              <a:sym typeface="EB Garamond"/>
            </a:endParaRPr>
          </a:p>
          <a:p>
            <a:pPr indent="0" lvl="0" marL="0" rtl="0" algn="l">
              <a:spcBef>
                <a:spcPts val="0"/>
              </a:spcBef>
              <a:spcAft>
                <a:spcPts val="0"/>
              </a:spcAft>
              <a:buNone/>
            </a:pPr>
            <a:r>
              <a:t/>
            </a:r>
            <a:endParaRPr>
              <a:latin typeface="EB Garamond"/>
              <a:ea typeface="EB Garamond"/>
              <a:cs typeface="EB Garamond"/>
              <a:sym typeface="EB Garamond"/>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4" name="Shape 244"/>
        <p:cNvGrpSpPr/>
        <p:nvPr/>
      </p:nvGrpSpPr>
      <p:grpSpPr>
        <a:xfrm>
          <a:off x="0" y="0"/>
          <a:ext cx="0" cy="0"/>
          <a:chOff x="0" y="0"/>
          <a:chExt cx="0" cy="0"/>
        </a:xfrm>
      </p:grpSpPr>
      <p:sp>
        <p:nvSpPr>
          <p:cNvPr id="245" name="Google Shape;245;p29"/>
          <p:cNvSpPr txBox="1"/>
          <p:nvPr>
            <p:ph idx="12" type="sldNum"/>
          </p:nvPr>
        </p:nvSpPr>
        <p:spPr>
          <a:xfrm>
            <a:off x="8390734" y="4543668"/>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a:t>‹#›</a:t>
            </a:fld>
            <a:endParaRPr/>
          </a:p>
        </p:txBody>
      </p:sp>
      <p:sp>
        <p:nvSpPr>
          <p:cNvPr id="246" name="Google Shape;246;p29"/>
          <p:cNvSpPr txBox="1"/>
          <p:nvPr/>
        </p:nvSpPr>
        <p:spPr>
          <a:xfrm>
            <a:off x="214875" y="241750"/>
            <a:ext cx="8661900" cy="46023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sz="2700">
                <a:latin typeface="EB Garamond"/>
                <a:ea typeface="EB Garamond"/>
                <a:cs typeface="EB Garamond"/>
                <a:sym typeface="EB Garamond"/>
              </a:rPr>
              <a:t>Social and Emotional Learning (SEL)</a:t>
            </a:r>
            <a:endParaRPr b="1" sz="1500">
              <a:latin typeface="EB Garamond"/>
              <a:ea typeface="EB Garamond"/>
              <a:cs typeface="EB Garamond"/>
              <a:sym typeface="EB Garamond"/>
            </a:endParaRPr>
          </a:p>
          <a:p>
            <a:pPr indent="0" lvl="0" marL="0" rtl="0" algn="l">
              <a:spcBef>
                <a:spcPts val="0"/>
              </a:spcBef>
              <a:spcAft>
                <a:spcPts val="0"/>
              </a:spcAft>
              <a:buNone/>
            </a:pPr>
            <a:r>
              <a:t/>
            </a:r>
            <a:endParaRPr b="1" sz="1500">
              <a:latin typeface="EB Garamond"/>
              <a:ea typeface="EB Garamond"/>
              <a:cs typeface="EB Garamond"/>
              <a:sym typeface="EB Garamond"/>
            </a:endParaRPr>
          </a:p>
          <a:p>
            <a:pPr indent="0" lvl="0" marL="0" rtl="0" algn="ctr">
              <a:spcBef>
                <a:spcPts val="0"/>
              </a:spcBef>
              <a:spcAft>
                <a:spcPts val="0"/>
              </a:spcAft>
              <a:buNone/>
            </a:pPr>
            <a:r>
              <a:rPr lang="en" sz="2000">
                <a:latin typeface="EB Garamond"/>
                <a:ea typeface="EB Garamond"/>
                <a:cs typeface="EB Garamond"/>
                <a:sym typeface="EB Garamond"/>
              </a:rPr>
              <a:t>Social Emotional Learning activities/lessons will take place this year.</a:t>
            </a:r>
            <a:endParaRPr sz="2000">
              <a:latin typeface="EB Garamond"/>
              <a:ea typeface="EB Garamond"/>
              <a:cs typeface="EB Garamond"/>
              <a:sym typeface="EB Garamond"/>
            </a:endParaRPr>
          </a:p>
          <a:p>
            <a:pPr indent="0" lvl="0" marL="0" rtl="0" algn="ctr">
              <a:spcBef>
                <a:spcPts val="0"/>
              </a:spcBef>
              <a:spcAft>
                <a:spcPts val="0"/>
              </a:spcAft>
              <a:buNone/>
            </a:pPr>
            <a:r>
              <a:t/>
            </a:r>
            <a:endParaRPr sz="2000">
              <a:latin typeface="EB Garamond"/>
              <a:ea typeface="EB Garamond"/>
              <a:cs typeface="EB Garamond"/>
              <a:sym typeface="EB Garamond"/>
            </a:endParaRPr>
          </a:p>
          <a:p>
            <a:pPr indent="0" lvl="0" marL="0" rtl="0" algn="ctr">
              <a:spcBef>
                <a:spcPts val="0"/>
              </a:spcBef>
              <a:spcAft>
                <a:spcPts val="0"/>
              </a:spcAft>
              <a:buNone/>
            </a:pPr>
            <a:r>
              <a:rPr lang="en" sz="2000">
                <a:latin typeface="EB Garamond"/>
                <a:ea typeface="EB Garamond"/>
                <a:cs typeface="EB Garamond"/>
                <a:sym typeface="EB Garamond"/>
              </a:rPr>
              <a:t>Homeroom teachers will conduct each lesson.</a:t>
            </a:r>
            <a:endParaRPr sz="2000">
              <a:latin typeface="EB Garamond"/>
              <a:ea typeface="EB Garamond"/>
              <a:cs typeface="EB Garamond"/>
              <a:sym typeface="EB Garamond"/>
            </a:endParaRPr>
          </a:p>
          <a:p>
            <a:pPr indent="0" lvl="0" marL="0" rtl="0" algn="ctr">
              <a:spcBef>
                <a:spcPts val="0"/>
              </a:spcBef>
              <a:spcAft>
                <a:spcPts val="0"/>
              </a:spcAft>
              <a:buNone/>
            </a:pPr>
            <a:r>
              <a:t/>
            </a:r>
            <a:endParaRPr sz="2000">
              <a:latin typeface="EB Garamond"/>
              <a:ea typeface="EB Garamond"/>
              <a:cs typeface="EB Garamond"/>
              <a:sym typeface="EB Garamond"/>
            </a:endParaRPr>
          </a:p>
          <a:p>
            <a:pPr indent="0" lvl="0" marL="0" rtl="0" algn="l">
              <a:spcBef>
                <a:spcPts val="0"/>
              </a:spcBef>
              <a:spcAft>
                <a:spcPts val="0"/>
              </a:spcAft>
              <a:buNone/>
            </a:pPr>
            <a:r>
              <a:rPr lang="en" sz="2000">
                <a:latin typeface="EB Garamond"/>
                <a:ea typeface="EB Garamond"/>
                <a:cs typeface="EB Garamond"/>
                <a:sym typeface="EB Garamond"/>
              </a:rPr>
              <a:t>SAC - Daniella Barquet - </a:t>
            </a:r>
            <a:r>
              <a:rPr lang="en" sz="2000" u="sng">
                <a:solidFill>
                  <a:schemeClr val="hlink"/>
                </a:solidFill>
                <a:latin typeface="EB Garamond"/>
                <a:ea typeface="EB Garamond"/>
                <a:cs typeface="EB Garamond"/>
                <a:sym typeface="EB Garamond"/>
                <a:hlinkClick r:id="rId3"/>
              </a:rPr>
              <a:t>dbarquet@bboed.org</a:t>
            </a:r>
            <a:endParaRPr sz="2000">
              <a:latin typeface="EB Garamond"/>
              <a:ea typeface="EB Garamond"/>
              <a:cs typeface="EB Garamond"/>
              <a:sym typeface="EB Garamond"/>
            </a:endParaRPr>
          </a:p>
          <a:p>
            <a:pPr indent="0" lvl="0" marL="0" rtl="0" algn="l">
              <a:spcBef>
                <a:spcPts val="0"/>
              </a:spcBef>
              <a:spcAft>
                <a:spcPts val="0"/>
              </a:spcAft>
              <a:buNone/>
            </a:pPr>
            <a:r>
              <a:t/>
            </a:r>
            <a:endParaRPr sz="2000">
              <a:latin typeface="EB Garamond"/>
              <a:ea typeface="EB Garamond"/>
              <a:cs typeface="EB Garamond"/>
              <a:sym typeface="EB Garamond"/>
            </a:endParaRPr>
          </a:p>
          <a:p>
            <a:pPr indent="0" lvl="0" marL="0" rtl="0" algn="l">
              <a:spcBef>
                <a:spcPts val="0"/>
              </a:spcBef>
              <a:spcAft>
                <a:spcPts val="0"/>
              </a:spcAft>
              <a:buNone/>
            </a:pPr>
            <a:r>
              <a:t/>
            </a:r>
            <a:endParaRPr sz="2000">
              <a:latin typeface="EB Garamond"/>
              <a:ea typeface="EB Garamond"/>
              <a:cs typeface="EB Garamond"/>
              <a:sym typeface="EB Garamond"/>
            </a:endParaRPr>
          </a:p>
          <a:p>
            <a:pPr indent="0" lvl="0" marL="0" rtl="0" algn="l">
              <a:spcBef>
                <a:spcPts val="0"/>
              </a:spcBef>
              <a:spcAft>
                <a:spcPts val="0"/>
              </a:spcAft>
              <a:buNone/>
            </a:pPr>
            <a:r>
              <a:rPr lang="en" sz="2000">
                <a:latin typeface="EB Garamond"/>
                <a:ea typeface="EB Garamond"/>
                <a:cs typeface="EB Garamond"/>
                <a:sym typeface="EB Garamond"/>
              </a:rPr>
              <a:t>Project Support Counselor - Anna Brahm - </a:t>
            </a:r>
            <a:r>
              <a:rPr lang="en" sz="2000" u="sng">
                <a:solidFill>
                  <a:schemeClr val="hlink"/>
                </a:solidFill>
                <a:latin typeface="EB Garamond"/>
                <a:ea typeface="EB Garamond"/>
                <a:cs typeface="EB Garamond"/>
                <a:sym typeface="EB Garamond"/>
                <a:hlinkClick r:id="rId4"/>
              </a:rPr>
              <a:t>abrahm@bboed.org</a:t>
            </a:r>
            <a:endParaRPr sz="2000">
              <a:latin typeface="EB Garamond"/>
              <a:ea typeface="EB Garamond"/>
              <a:cs typeface="EB Garamond"/>
              <a:sym typeface="EB Garamond"/>
            </a:endParaRPr>
          </a:p>
          <a:p>
            <a:pPr indent="0" lvl="0" marL="0" rtl="0" algn="l">
              <a:spcBef>
                <a:spcPts val="0"/>
              </a:spcBef>
              <a:spcAft>
                <a:spcPts val="0"/>
              </a:spcAft>
              <a:buNone/>
            </a:pPr>
            <a:r>
              <a:t/>
            </a:r>
            <a:endParaRPr sz="2000">
              <a:latin typeface="EB Garamond"/>
              <a:ea typeface="EB Garamond"/>
              <a:cs typeface="EB Garamond"/>
              <a:sym typeface="EB Garamond"/>
            </a:endParaRPr>
          </a:p>
          <a:p>
            <a:pPr indent="0" lvl="0" marL="0" rtl="0" algn="l">
              <a:spcBef>
                <a:spcPts val="0"/>
              </a:spcBef>
              <a:spcAft>
                <a:spcPts val="0"/>
              </a:spcAft>
              <a:buNone/>
            </a:pPr>
            <a:r>
              <a:rPr lang="en" sz="2000">
                <a:latin typeface="EB Garamond"/>
                <a:ea typeface="EB Garamond"/>
                <a:cs typeface="EB Garamond"/>
                <a:sym typeface="EB Garamond"/>
              </a:rPr>
              <a:t> </a:t>
            </a:r>
            <a:endParaRPr sz="2000">
              <a:latin typeface="EB Garamond"/>
              <a:ea typeface="EB Garamond"/>
              <a:cs typeface="EB Garamond"/>
              <a:sym typeface="EB Garamond"/>
            </a:endParaRPr>
          </a:p>
          <a:p>
            <a:pPr indent="0" lvl="0" marL="0" rtl="0" algn="l">
              <a:spcBef>
                <a:spcPts val="0"/>
              </a:spcBef>
              <a:spcAft>
                <a:spcPts val="0"/>
              </a:spcAft>
              <a:buNone/>
            </a:pPr>
            <a:r>
              <a:rPr lang="en" sz="1800">
                <a:latin typeface="EB Garamond"/>
                <a:ea typeface="EB Garamond"/>
                <a:cs typeface="EB Garamond"/>
                <a:sym typeface="EB Garamond"/>
              </a:rPr>
              <a:t>If your child needs any type of counseling or support please reach out to any of our counselors.</a:t>
            </a:r>
            <a:endParaRPr sz="1800">
              <a:latin typeface="EB Garamond"/>
              <a:ea typeface="EB Garamond"/>
              <a:cs typeface="EB Garamond"/>
              <a:sym typeface="EB Garamond"/>
            </a:endParaRPr>
          </a:p>
          <a:p>
            <a:pPr indent="0" lvl="0" marL="0" rtl="0" algn="l">
              <a:spcBef>
                <a:spcPts val="0"/>
              </a:spcBef>
              <a:spcAft>
                <a:spcPts val="0"/>
              </a:spcAft>
              <a:buNone/>
            </a:pPr>
            <a:r>
              <a:t/>
            </a:r>
            <a:endParaRPr b="1" sz="2700">
              <a:latin typeface="EB Garamond"/>
              <a:ea typeface="EB Garamond"/>
              <a:cs typeface="EB Garamond"/>
              <a:sym typeface="EB Garamond"/>
            </a:endParaRPr>
          </a:p>
        </p:txBody>
      </p:sp>
      <p:pic>
        <p:nvPicPr>
          <p:cNvPr id="247" name="Google Shape;247;p29"/>
          <p:cNvPicPr preferRelativeResize="0"/>
          <p:nvPr/>
        </p:nvPicPr>
        <p:blipFill>
          <a:blip r:embed="rId5">
            <a:alphaModFix/>
          </a:blip>
          <a:stretch>
            <a:fillRect/>
          </a:stretch>
        </p:blipFill>
        <p:spPr>
          <a:xfrm>
            <a:off x="7048900" y="1631725"/>
            <a:ext cx="1638401" cy="1638401"/>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1" name="Shape 251"/>
        <p:cNvGrpSpPr/>
        <p:nvPr/>
      </p:nvGrpSpPr>
      <p:grpSpPr>
        <a:xfrm>
          <a:off x="0" y="0"/>
          <a:ext cx="0" cy="0"/>
          <a:chOff x="0" y="0"/>
          <a:chExt cx="0" cy="0"/>
        </a:xfrm>
      </p:grpSpPr>
      <p:sp>
        <p:nvSpPr>
          <p:cNvPr id="252" name="Google Shape;252;p30"/>
          <p:cNvSpPr txBox="1"/>
          <p:nvPr>
            <p:ph idx="12" type="sldNum"/>
          </p:nvPr>
        </p:nvSpPr>
        <p:spPr>
          <a:xfrm>
            <a:off x="8390734" y="4543668"/>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a:t>‹#›</a:t>
            </a:fld>
            <a:endParaRPr/>
          </a:p>
        </p:txBody>
      </p:sp>
      <p:sp>
        <p:nvSpPr>
          <p:cNvPr id="253" name="Google Shape;253;p30"/>
          <p:cNvSpPr txBox="1"/>
          <p:nvPr/>
        </p:nvSpPr>
        <p:spPr>
          <a:xfrm>
            <a:off x="295450" y="80575"/>
            <a:ext cx="8643900" cy="51411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sz="4700">
                <a:latin typeface="EB Garamond"/>
                <a:ea typeface="EB Garamond"/>
                <a:cs typeface="EB Garamond"/>
                <a:sym typeface="EB Garamond"/>
              </a:rPr>
              <a:t>Technology</a:t>
            </a:r>
            <a:endParaRPr sz="4700">
              <a:latin typeface="EB Garamond"/>
              <a:ea typeface="EB Garamond"/>
              <a:cs typeface="EB Garamond"/>
              <a:sym typeface="EB Garamond"/>
            </a:endParaRPr>
          </a:p>
          <a:p>
            <a:pPr indent="0" lvl="0" marL="0" rtl="0" algn="ctr">
              <a:spcBef>
                <a:spcPts val="0"/>
              </a:spcBef>
              <a:spcAft>
                <a:spcPts val="0"/>
              </a:spcAft>
              <a:buNone/>
            </a:pPr>
            <a:r>
              <a:rPr lang="en" sz="2000">
                <a:latin typeface="EB Garamond"/>
                <a:ea typeface="EB Garamond"/>
                <a:cs typeface="EB Garamond"/>
                <a:sym typeface="EB Garamond"/>
              </a:rPr>
              <a:t>Mr. Szleszynski</a:t>
            </a:r>
            <a:endParaRPr sz="2000">
              <a:latin typeface="EB Garamond"/>
              <a:ea typeface="EB Garamond"/>
              <a:cs typeface="EB Garamond"/>
              <a:sym typeface="EB Garamond"/>
            </a:endParaRPr>
          </a:p>
          <a:p>
            <a:pPr indent="0" lvl="0" marL="0" rtl="0" algn="ctr">
              <a:spcBef>
                <a:spcPts val="0"/>
              </a:spcBef>
              <a:spcAft>
                <a:spcPts val="0"/>
              </a:spcAft>
              <a:buNone/>
            </a:pPr>
            <a:r>
              <a:rPr lang="en" sz="2000">
                <a:latin typeface="EB Garamond"/>
                <a:ea typeface="EB Garamond"/>
                <a:cs typeface="EB Garamond"/>
                <a:sym typeface="EB Garamond"/>
              </a:rPr>
              <a:t>dszleszynski@bboed.org </a:t>
            </a:r>
            <a:endParaRPr sz="2000">
              <a:latin typeface="EB Garamond"/>
              <a:ea typeface="EB Garamond"/>
              <a:cs typeface="EB Garamond"/>
              <a:sym typeface="EB Garamond"/>
            </a:endParaRPr>
          </a:p>
          <a:p>
            <a:pPr indent="0" lvl="0" marL="0" rtl="0" algn="ctr">
              <a:spcBef>
                <a:spcPts val="0"/>
              </a:spcBef>
              <a:spcAft>
                <a:spcPts val="0"/>
              </a:spcAft>
              <a:buNone/>
            </a:pPr>
            <a:r>
              <a:rPr lang="en" sz="2000" u="sng">
                <a:latin typeface="EB Garamond"/>
                <a:ea typeface="EB Garamond"/>
                <a:cs typeface="EB Garamond"/>
                <a:sym typeface="EB Garamond"/>
              </a:rPr>
              <a:t>Devices - All students have district issued devices</a:t>
            </a:r>
            <a:endParaRPr sz="2000" u="sng">
              <a:latin typeface="EB Garamond"/>
              <a:ea typeface="EB Garamond"/>
              <a:cs typeface="EB Garamond"/>
              <a:sym typeface="EB Garamond"/>
            </a:endParaRPr>
          </a:p>
          <a:p>
            <a:pPr indent="0" lvl="0" marL="0" rtl="0" algn="ctr">
              <a:spcBef>
                <a:spcPts val="0"/>
              </a:spcBef>
              <a:spcAft>
                <a:spcPts val="0"/>
              </a:spcAft>
              <a:buNone/>
            </a:pPr>
            <a:r>
              <a:t/>
            </a:r>
            <a:endParaRPr sz="2000">
              <a:latin typeface="EB Garamond"/>
              <a:ea typeface="EB Garamond"/>
              <a:cs typeface="EB Garamond"/>
              <a:sym typeface="EB Garamond"/>
            </a:endParaRPr>
          </a:p>
          <a:p>
            <a:pPr indent="0" lvl="0" marL="0" rtl="0" algn="l">
              <a:spcBef>
                <a:spcPts val="0"/>
              </a:spcBef>
              <a:spcAft>
                <a:spcPts val="0"/>
              </a:spcAft>
              <a:buNone/>
            </a:pPr>
            <a:r>
              <a:rPr lang="en" sz="1500">
                <a:latin typeface="EB Garamond"/>
                <a:ea typeface="EB Garamond"/>
                <a:cs typeface="EB Garamond"/>
                <a:sym typeface="EB Garamond"/>
              </a:rPr>
              <a:t>Chromebooks and Chrome Tablets are to be used </a:t>
            </a:r>
            <a:r>
              <a:rPr i="1" lang="en" sz="1500">
                <a:latin typeface="EB Garamond"/>
                <a:ea typeface="EB Garamond"/>
                <a:cs typeface="EB Garamond"/>
                <a:sym typeface="EB Garamond"/>
              </a:rPr>
              <a:t>only</a:t>
            </a:r>
            <a:r>
              <a:rPr lang="en" sz="1500">
                <a:latin typeface="EB Garamond"/>
                <a:ea typeface="EB Garamond"/>
                <a:cs typeface="EB Garamond"/>
                <a:sym typeface="EB Garamond"/>
              </a:rPr>
              <a:t> for classroom instruction, assignments, and other school related activities. </a:t>
            </a:r>
            <a:endParaRPr sz="1500">
              <a:latin typeface="EB Garamond"/>
              <a:ea typeface="EB Garamond"/>
              <a:cs typeface="EB Garamond"/>
              <a:sym typeface="EB Garamond"/>
            </a:endParaRPr>
          </a:p>
          <a:p>
            <a:pPr indent="0" lvl="0" marL="0" rtl="0" algn="l">
              <a:spcBef>
                <a:spcPts val="0"/>
              </a:spcBef>
              <a:spcAft>
                <a:spcPts val="0"/>
              </a:spcAft>
              <a:buNone/>
            </a:pPr>
            <a:r>
              <a:t/>
            </a:r>
            <a:endParaRPr sz="1500">
              <a:latin typeface="EB Garamond"/>
              <a:ea typeface="EB Garamond"/>
              <a:cs typeface="EB Garamond"/>
              <a:sym typeface="EB Garamond"/>
            </a:endParaRPr>
          </a:p>
          <a:p>
            <a:pPr indent="0" lvl="0" marL="0" rtl="0" algn="l">
              <a:spcBef>
                <a:spcPts val="0"/>
              </a:spcBef>
              <a:spcAft>
                <a:spcPts val="0"/>
              </a:spcAft>
              <a:buNone/>
            </a:pPr>
            <a:r>
              <a:rPr lang="en" sz="1500">
                <a:latin typeface="EB Garamond"/>
                <a:ea typeface="EB Garamond"/>
                <a:cs typeface="EB Garamond"/>
                <a:sym typeface="EB Garamond"/>
              </a:rPr>
              <a:t>Inappropriate online activity will result in removal of device and additional services. </a:t>
            </a:r>
            <a:endParaRPr sz="1500">
              <a:latin typeface="EB Garamond"/>
              <a:ea typeface="EB Garamond"/>
              <a:cs typeface="EB Garamond"/>
              <a:sym typeface="EB Garamond"/>
            </a:endParaRPr>
          </a:p>
          <a:p>
            <a:pPr indent="0" lvl="0" marL="0" rtl="0" algn="l">
              <a:spcBef>
                <a:spcPts val="0"/>
              </a:spcBef>
              <a:spcAft>
                <a:spcPts val="0"/>
              </a:spcAft>
              <a:buNone/>
            </a:pPr>
            <a:r>
              <a:t/>
            </a:r>
            <a:endParaRPr sz="1500">
              <a:latin typeface="EB Garamond"/>
              <a:ea typeface="EB Garamond"/>
              <a:cs typeface="EB Garamond"/>
              <a:sym typeface="EB Garamond"/>
            </a:endParaRPr>
          </a:p>
          <a:p>
            <a:pPr indent="0" lvl="0" marL="0" rtl="0" algn="l">
              <a:spcBef>
                <a:spcPts val="0"/>
              </a:spcBef>
              <a:spcAft>
                <a:spcPts val="0"/>
              </a:spcAft>
              <a:buNone/>
            </a:pPr>
            <a:r>
              <a:rPr lang="en" sz="1500">
                <a:latin typeface="EB Garamond"/>
                <a:ea typeface="EB Garamond"/>
                <a:cs typeface="EB Garamond"/>
                <a:sym typeface="EB Garamond"/>
              </a:rPr>
              <a:t>All devices are monitored by the district and GoGuardian</a:t>
            </a:r>
            <a:endParaRPr sz="1500">
              <a:latin typeface="EB Garamond"/>
              <a:ea typeface="EB Garamond"/>
              <a:cs typeface="EB Garamond"/>
              <a:sym typeface="EB Garamond"/>
            </a:endParaRPr>
          </a:p>
          <a:p>
            <a:pPr indent="0" lvl="0" marL="0" rtl="0" algn="l">
              <a:spcBef>
                <a:spcPts val="0"/>
              </a:spcBef>
              <a:spcAft>
                <a:spcPts val="0"/>
              </a:spcAft>
              <a:buNone/>
            </a:pPr>
            <a:r>
              <a:t/>
            </a:r>
            <a:endParaRPr sz="1500">
              <a:latin typeface="EB Garamond"/>
              <a:ea typeface="EB Garamond"/>
              <a:cs typeface="EB Garamond"/>
              <a:sym typeface="EB Garamond"/>
            </a:endParaRPr>
          </a:p>
          <a:p>
            <a:pPr indent="0" lvl="0" marL="0" rtl="0" algn="l">
              <a:spcBef>
                <a:spcPts val="0"/>
              </a:spcBef>
              <a:spcAft>
                <a:spcPts val="0"/>
              </a:spcAft>
              <a:buNone/>
            </a:pPr>
            <a:r>
              <a:rPr lang="en" sz="1500">
                <a:latin typeface="EB Garamond"/>
                <a:ea typeface="EB Garamond"/>
                <a:cs typeface="EB Garamond"/>
                <a:sym typeface="EB Garamond"/>
              </a:rPr>
              <a:t>Please note that if a device is lost or considered damaged or a part/item is damaged/missing, the following fee must be paid before a new device or item is replaced: </a:t>
            </a:r>
            <a:br>
              <a:rPr lang="en" sz="1500">
                <a:latin typeface="EB Garamond"/>
                <a:ea typeface="EB Garamond"/>
                <a:cs typeface="EB Garamond"/>
                <a:sym typeface="EB Garamond"/>
              </a:rPr>
            </a:br>
            <a:endParaRPr sz="1500">
              <a:latin typeface="EB Garamond"/>
              <a:ea typeface="EB Garamond"/>
              <a:cs typeface="EB Garamond"/>
              <a:sym typeface="EB Garamond"/>
            </a:endParaRPr>
          </a:p>
          <a:p>
            <a:pPr indent="-323850" lvl="0" marL="914400" rtl="0" algn="l">
              <a:spcBef>
                <a:spcPts val="0"/>
              </a:spcBef>
              <a:spcAft>
                <a:spcPts val="0"/>
              </a:spcAft>
              <a:buSzPts val="1500"/>
              <a:buFont typeface="EB Garamond"/>
              <a:buChar char="●"/>
            </a:pPr>
            <a:r>
              <a:rPr lang="en" sz="1500">
                <a:latin typeface="EB Garamond"/>
                <a:ea typeface="EB Garamond"/>
                <a:cs typeface="EB Garamond"/>
                <a:sym typeface="EB Garamond"/>
              </a:rPr>
              <a:t>Damaged/Lost Chromebook or Chrome Tablet -  $50.00</a:t>
            </a:r>
            <a:endParaRPr sz="1500">
              <a:latin typeface="EB Garamond"/>
              <a:ea typeface="EB Garamond"/>
              <a:cs typeface="EB Garamond"/>
              <a:sym typeface="EB Garamond"/>
            </a:endParaRPr>
          </a:p>
          <a:p>
            <a:pPr indent="-323850" lvl="0" marL="914400" rtl="0" algn="l">
              <a:spcBef>
                <a:spcPts val="0"/>
              </a:spcBef>
              <a:spcAft>
                <a:spcPts val="0"/>
              </a:spcAft>
              <a:buSzPts val="1500"/>
              <a:buFont typeface="EB Garamond"/>
              <a:buChar char="●"/>
            </a:pPr>
            <a:r>
              <a:rPr lang="en" sz="1500">
                <a:latin typeface="EB Garamond"/>
                <a:ea typeface="EB Garamond"/>
                <a:cs typeface="EB Garamond"/>
                <a:sym typeface="EB Garamond"/>
              </a:rPr>
              <a:t>Damaged/Lost Chromebook or Chrome Tablet Charger - $20.00</a:t>
            </a:r>
            <a:endParaRPr sz="1500">
              <a:latin typeface="EB Garamond"/>
              <a:ea typeface="EB Garamond"/>
              <a:cs typeface="EB Garamond"/>
              <a:sym typeface="EB Garamond"/>
            </a:endParaRPr>
          </a:p>
          <a:p>
            <a:pPr indent="-323850" lvl="0" marL="914400" rtl="0" algn="l">
              <a:spcBef>
                <a:spcPts val="0"/>
              </a:spcBef>
              <a:spcAft>
                <a:spcPts val="0"/>
              </a:spcAft>
              <a:buSzPts val="1500"/>
              <a:buFont typeface="EB Garamond"/>
              <a:buChar char="●"/>
            </a:pPr>
            <a:r>
              <a:rPr lang="en" sz="1500">
                <a:latin typeface="EB Garamond"/>
                <a:ea typeface="EB Garamond"/>
                <a:cs typeface="EB Garamond"/>
                <a:sym typeface="EB Garamond"/>
              </a:rPr>
              <a:t>Damaged/Lost Chrome Stylus Pen - $13.00</a:t>
            </a:r>
            <a:endParaRPr sz="1500">
              <a:latin typeface="EB Garamond"/>
              <a:ea typeface="EB Garamond"/>
              <a:cs typeface="EB Garamond"/>
              <a:sym typeface="EB Garamond"/>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7" name="Shape 257"/>
        <p:cNvGrpSpPr/>
        <p:nvPr/>
      </p:nvGrpSpPr>
      <p:grpSpPr>
        <a:xfrm>
          <a:off x="0" y="0"/>
          <a:ext cx="0" cy="0"/>
          <a:chOff x="0" y="0"/>
          <a:chExt cx="0" cy="0"/>
        </a:xfrm>
      </p:grpSpPr>
      <p:sp>
        <p:nvSpPr>
          <p:cNvPr id="258" name="Google Shape;258;p31"/>
          <p:cNvSpPr txBox="1"/>
          <p:nvPr>
            <p:ph idx="12" type="sldNum"/>
          </p:nvPr>
        </p:nvSpPr>
        <p:spPr>
          <a:xfrm>
            <a:off x="8390734" y="4543668"/>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a:t>‹#›</a:t>
            </a:fld>
            <a:endParaRPr/>
          </a:p>
        </p:txBody>
      </p:sp>
      <p:sp>
        <p:nvSpPr>
          <p:cNvPr id="259" name="Google Shape;259;p31"/>
          <p:cNvSpPr txBox="1"/>
          <p:nvPr/>
        </p:nvSpPr>
        <p:spPr>
          <a:xfrm>
            <a:off x="576750" y="335750"/>
            <a:ext cx="7990500" cy="4402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sz="2900">
                <a:latin typeface="EB Garamond"/>
                <a:ea typeface="EB Garamond"/>
                <a:cs typeface="EB Garamond"/>
                <a:sym typeface="EB Garamond"/>
              </a:rPr>
              <a:t>Online Connections</a:t>
            </a:r>
            <a:endParaRPr b="1" sz="2900">
              <a:latin typeface="EB Garamond"/>
              <a:ea typeface="EB Garamond"/>
              <a:cs typeface="EB Garamond"/>
              <a:sym typeface="EB Garamond"/>
            </a:endParaRPr>
          </a:p>
          <a:p>
            <a:pPr indent="0" lvl="0" marL="0" rtl="0" algn="l">
              <a:spcBef>
                <a:spcPts val="0"/>
              </a:spcBef>
              <a:spcAft>
                <a:spcPts val="0"/>
              </a:spcAft>
              <a:buNone/>
            </a:pPr>
            <a:r>
              <a:t/>
            </a:r>
            <a:endParaRPr b="1" sz="2900">
              <a:latin typeface="EB Garamond"/>
              <a:ea typeface="EB Garamond"/>
              <a:cs typeface="EB Garamond"/>
              <a:sym typeface="EB Garamond"/>
            </a:endParaRPr>
          </a:p>
          <a:p>
            <a:pPr indent="0" lvl="0" marL="0" rtl="0" algn="ctr">
              <a:spcBef>
                <a:spcPts val="0"/>
              </a:spcBef>
              <a:spcAft>
                <a:spcPts val="0"/>
              </a:spcAft>
              <a:buNone/>
            </a:pPr>
            <a:r>
              <a:rPr lang="en" sz="2600">
                <a:latin typeface="EB Garamond"/>
                <a:ea typeface="EB Garamond"/>
                <a:cs typeface="EB Garamond"/>
                <a:sym typeface="EB Garamond"/>
              </a:rPr>
              <a:t>D</a:t>
            </a:r>
            <a:r>
              <a:rPr lang="en" sz="2300">
                <a:latin typeface="EB Garamond"/>
                <a:ea typeface="EB Garamond"/>
                <a:cs typeface="EB Garamond"/>
                <a:sym typeface="EB Garamond"/>
              </a:rPr>
              <a:t>igital Backpack, District Homepage, School Homepage, SeeSaw or Schoology</a:t>
            </a:r>
            <a:endParaRPr sz="2300">
              <a:latin typeface="EB Garamond"/>
              <a:ea typeface="EB Garamond"/>
              <a:cs typeface="EB Garamond"/>
              <a:sym typeface="EB Garamond"/>
            </a:endParaRPr>
          </a:p>
          <a:p>
            <a:pPr indent="0" lvl="0" marL="0" rtl="0" algn="ctr">
              <a:spcBef>
                <a:spcPts val="0"/>
              </a:spcBef>
              <a:spcAft>
                <a:spcPts val="0"/>
              </a:spcAft>
              <a:buNone/>
            </a:pPr>
            <a:r>
              <a:t/>
            </a:r>
            <a:endParaRPr sz="2300">
              <a:latin typeface="EB Garamond"/>
              <a:ea typeface="EB Garamond"/>
              <a:cs typeface="EB Garamond"/>
              <a:sym typeface="EB Garamond"/>
            </a:endParaRPr>
          </a:p>
          <a:p>
            <a:pPr indent="0" lvl="0" marL="0" rtl="0" algn="ctr">
              <a:spcBef>
                <a:spcPts val="0"/>
              </a:spcBef>
              <a:spcAft>
                <a:spcPts val="0"/>
              </a:spcAft>
              <a:buNone/>
            </a:pPr>
            <a:r>
              <a:t/>
            </a:r>
            <a:endParaRPr sz="2300">
              <a:latin typeface="EB Garamond"/>
              <a:ea typeface="EB Garamond"/>
              <a:cs typeface="EB Garamond"/>
              <a:sym typeface="EB Garamond"/>
            </a:endParaRPr>
          </a:p>
          <a:p>
            <a:pPr indent="0" lvl="0" marL="0" rtl="0" algn="ctr">
              <a:spcBef>
                <a:spcPts val="0"/>
              </a:spcBef>
              <a:spcAft>
                <a:spcPts val="0"/>
              </a:spcAft>
              <a:buNone/>
            </a:pPr>
            <a:r>
              <a:rPr lang="en" sz="2300">
                <a:latin typeface="EB Garamond"/>
                <a:ea typeface="EB Garamond"/>
                <a:cs typeface="EB Garamond"/>
                <a:sym typeface="EB Garamond"/>
              </a:rPr>
              <a:t>Schoology Page: </a:t>
            </a:r>
            <a:endParaRPr sz="2300">
              <a:latin typeface="EB Garamond"/>
              <a:ea typeface="EB Garamond"/>
              <a:cs typeface="EB Garamond"/>
              <a:sym typeface="EB Garamond"/>
            </a:endParaRPr>
          </a:p>
          <a:p>
            <a:pPr indent="0" lvl="0" marL="0" rtl="0" algn="ctr">
              <a:spcBef>
                <a:spcPts val="0"/>
              </a:spcBef>
              <a:spcAft>
                <a:spcPts val="0"/>
              </a:spcAft>
              <a:buNone/>
            </a:pPr>
            <a:r>
              <a:rPr lang="en" sz="2300" u="sng">
                <a:solidFill>
                  <a:schemeClr val="hlink"/>
                </a:solidFill>
                <a:latin typeface="EB Garamond"/>
                <a:ea typeface="EB Garamond"/>
                <a:cs typeface="EB Garamond"/>
                <a:sym typeface="EB Garamond"/>
                <a:hlinkClick r:id="rId3"/>
              </a:rPr>
              <a:t>https://bboed.schoology.com/school/2570427755</a:t>
            </a:r>
            <a:endParaRPr sz="2300">
              <a:latin typeface="EB Garamond"/>
              <a:ea typeface="EB Garamond"/>
              <a:cs typeface="EB Garamond"/>
              <a:sym typeface="EB Garamond"/>
            </a:endParaRPr>
          </a:p>
          <a:p>
            <a:pPr indent="0" lvl="0" marL="0" rtl="0" algn="ctr">
              <a:spcBef>
                <a:spcPts val="0"/>
              </a:spcBef>
              <a:spcAft>
                <a:spcPts val="0"/>
              </a:spcAft>
              <a:buNone/>
            </a:pPr>
            <a:r>
              <a:t/>
            </a:r>
            <a:endParaRPr sz="2300">
              <a:latin typeface="EB Garamond"/>
              <a:ea typeface="EB Garamond"/>
              <a:cs typeface="EB Garamond"/>
              <a:sym typeface="EB Garamond"/>
            </a:endParaRPr>
          </a:p>
          <a:p>
            <a:pPr indent="0" lvl="0" marL="0" rtl="0" algn="ctr">
              <a:spcBef>
                <a:spcPts val="0"/>
              </a:spcBef>
              <a:spcAft>
                <a:spcPts val="0"/>
              </a:spcAft>
              <a:buNone/>
            </a:pPr>
            <a:r>
              <a:rPr lang="en" sz="2300">
                <a:latin typeface="EB Garamond"/>
                <a:ea typeface="EB Garamond"/>
                <a:cs typeface="EB Garamond"/>
                <a:sym typeface="EB Garamond"/>
              </a:rPr>
              <a:t>WWW.BBOED.ORG</a:t>
            </a:r>
            <a:endParaRPr sz="2300">
              <a:latin typeface="EB Garamond"/>
              <a:ea typeface="EB Garamond"/>
              <a:cs typeface="EB Garamond"/>
              <a:sym typeface="EB Garamond"/>
            </a:endParaRPr>
          </a:p>
          <a:p>
            <a:pPr indent="0" lvl="0" marL="0" rtl="0" algn="l">
              <a:spcBef>
                <a:spcPts val="0"/>
              </a:spcBef>
              <a:spcAft>
                <a:spcPts val="0"/>
              </a:spcAft>
              <a:buNone/>
            </a:pPr>
            <a:r>
              <a:t/>
            </a:r>
            <a:endParaRPr b="1" sz="2900">
              <a:latin typeface="EB Garamond"/>
              <a:ea typeface="EB Garamond"/>
              <a:cs typeface="EB Garamond"/>
              <a:sym typeface="EB Garamond"/>
            </a:endParaRPr>
          </a:p>
        </p:txBody>
      </p:sp>
      <p:pic>
        <p:nvPicPr>
          <p:cNvPr id="260" name="Google Shape;260;p31"/>
          <p:cNvPicPr preferRelativeResize="0"/>
          <p:nvPr/>
        </p:nvPicPr>
        <p:blipFill>
          <a:blip r:embed="rId4">
            <a:alphaModFix/>
          </a:blip>
          <a:stretch>
            <a:fillRect/>
          </a:stretch>
        </p:blipFill>
        <p:spPr>
          <a:xfrm>
            <a:off x="221850" y="4132350"/>
            <a:ext cx="1377201" cy="804925"/>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4" name="Shape 264"/>
        <p:cNvGrpSpPr/>
        <p:nvPr/>
      </p:nvGrpSpPr>
      <p:grpSpPr>
        <a:xfrm>
          <a:off x="0" y="0"/>
          <a:ext cx="0" cy="0"/>
          <a:chOff x="0" y="0"/>
          <a:chExt cx="0" cy="0"/>
        </a:xfrm>
      </p:grpSpPr>
      <p:sp>
        <p:nvSpPr>
          <p:cNvPr id="265" name="Google Shape;265;p32"/>
          <p:cNvSpPr txBox="1"/>
          <p:nvPr>
            <p:ph idx="12" type="sldNum"/>
          </p:nvPr>
        </p:nvSpPr>
        <p:spPr>
          <a:xfrm>
            <a:off x="8390734" y="4543668"/>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a:t>‹#›</a:t>
            </a:fld>
            <a:endParaRPr/>
          </a:p>
        </p:txBody>
      </p:sp>
      <p:sp>
        <p:nvSpPr>
          <p:cNvPr id="266" name="Google Shape;266;p32"/>
          <p:cNvSpPr txBox="1"/>
          <p:nvPr/>
        </p:nvSpPr>
        <p:spPr>
          <a:xfrm>
            <a:off x="1074350" y="537175"/>
            <a:ext cx="6916200" cy="38790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sz="6000">
                <a:latin typeface="EB Garamond"/>
                <a:ea typeface="EB Garamond"/>
                <a:cs typeface="EB Garamond"/>
                <a:sym typeface="EB Garamond"/>
              </a:rPr>
              <a:t>Thank you for your continued support! </a:t>
            </a:r>
            <a:endParaRPr sz="6000">
              <a:latin typeface="EB Garamond"/>
              <a:ea typeface="EB Garamond"/>
              <a:cs typeface="EB Garamond"/>
              <a:sym typeface="EB Garamond"/>
            </a:endParaRPr>
          </a:p>
          <a:p>
            <a:pPr indent="0" lvl="0" marL="0" rtl="0" algn="ctr">
              <a:spcBef>
                <a:spcPts val="0"/>
              </a:spcBef>
              <a:spcAft>
                <a:spcPts val="0"/>
              </a:spcAft>
              <a:buNone/>
            </a:pPr>
            <a:r>
              <a:t/>
            </a:r>
            <a:endParaRPr sz="6000">
              <a:solidFill>
                <a:srgbClr val="5B0F00"/>
              </a:solidFill>
              <a:latin typeface="Londrina Solid"/>
              <a:ea typeface="Londrina Solid"/>
              <a:cs typeface="Londrina Solid"/>
              <a:sym typeface="Londrina Solid"/>
            </a:endParaRPr>
          </a:p>
          <a:p>
            <a:pPr indent="0" lvl="0" marL="0" rtl="0" algn="ctr">
              <a:spcBef>
                <a:spcPts val="0"/>
              </a:spcBef>
              <a:spcAft>
                <a:spcPts val="0"/>
              </a:spcAft>
              <a:buNone/>
            </a:pPr>
            <a:r>
              <a:t/>
            </a:r>
            <a:endParaRPr sz="6000">
              <a:solidFill>
                <a:srgbClr val="5B0F00"/>
              </a:solidFill>
              <a:latin typeface="Londrina Solid"/>
              <a:ea typeface="Londrina Solid"/>
              <a:cs typeface="Londrina Solid"/>
              <a:sym typeface="Londrina Solid"/>
            </a:endParaRPr>
          </a:p>
        </p:txBody>
      </p:sp>
      <p:pic>
        <p:nvPicPr>
          <p:cNvPr id="267" name="Google Shape;267;p32"/>
          <p:cNvPicPr preferRelativeResize="0"/>
          <p:nvPr/>
        </p:nvPicPr>
        <p:blipFill>
          <a:blip r:embed="rId3">
            <a:alphaModFix/>
          </a:blip>
          <a:stretch>
            <a:fillRect/>
          </a:stretch>
        </p:blipFill>
        <p:spPr>
          <a:xfrm>
            <a:off x="2760275" y="2839963"/>
            <a:ext cx="2857500" cy="2143125"/>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0" name="Shape 140"/>
        <p:cNvGrpSpPr/>
        <p:nvPr/>
      </p:nvGrpSpPr>
      <p:grpSpPr>
        <a:xfrm>
          <a:off x="0" y="0"/>
          <a:ext cx="0" cy="0"/>
          <a:chOff x="0" y="0"/>
          <a:chExt cx="0" cy="0"/>
        </a:xfrm>
      </p:grpSpPr>
      <p:sp>
        <p:nvSpPr>
          <p:cNvPr id="141" name="Google Shape;141;p16"/>
          <p:cNvSpPr/>
          <p:nvPr/>
        </p:nvSpPr>
        <p:spPr>
          <a:xfrm>
            <a:off x="5051925" y="1082900"/>
            <a:ext cx="3046200" cy="3147300"/>
          </a:xfrm>
          <a:prstGeom prst="rect">
            <a:avLst/>
          </a:prstGeom>
          <a:solidFill>
            <a:srgbClr val="000000">
              <a:alpha val="96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2" name="Google Shape;142;p16"/>
          <p:cNvSpPr txBox="1"/>
          <p:nvPr>
            <p:ph idx="4294967295" type="ctrTitle"/>
          </p:nvPr>
        </p:nvSpPr>
        <p:spPr>
          <a:xfrm>
            <a:off x="107425" y="376025"/>
            <a:ext cx="6217800" cy="38541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b="1" lang="en" sz="2800">
                <a:solidFill>
                  <a:srgbClr val="38761D"/>
                </a:solidFill>
                <a:latin typeface="Tinos"/>
                <a:ea typeface="Tinos"/>
                <a:cs typeface="Tinos"/>
                <a:sym typeface="Tinos"/>
              </a:rPr>
              <a:t>Welcome Back Students, Staff, and Parents!</a:t>
            </a:r>
            <a:r>
              <a:rPr lang="en" sz="2800">
                <a:solidFill>
                  <a:srgbClr val="38761D"/>
                </a:solidFill>
                <a:latin typeface="Tinos"/>
                <a:ea typeface="Tinos"/>
                <a:cs typeface="Tinos"/>
                <a:sym typeface="Tinos"/>
              </a:rPr>
              <a:t> </a:t>
            </a:r>
            <a:endParaRPr sz="2800">
              <a:solidFill>
                <a:srgbClr val="38761D"/>
              </a:solidFill>
              <a:latin typeface="Tinos"/>
              <a:ea typeface="Tinos"/>
              <a:cs typeface="Tinos"/>
              <a:sym typeface="Tinos"/>
            </a:endParaRPr>
          </a:p>
          <a:p>
            <a:pPr indent="0" lvl="0" marL="0" rtl="0" algn="l">
              <a:spcBef>
                <a:spcPts val="0"/>
              </a:spcBef>
              <a:spcAft>
                <a:spcPts val="0"/>
              </a:spcAft>
              <a:buNone/>
            </a:pPr>
            <a:r>
              <a:t/>
            </a:r>
            <a:endParaRPr b="1" sz="2800" u="sng">
              <a:solidFill>
                <a:srgbClr val="38761D"/>
              </a:solidFill>
              <a:latin typeface="Tinos"/>
              <a:ea typeface="Tinos"/>
              <a:cs typeface="Tinos"/>
              <a:sym typeface="Tinos"/>
            </a:endParaRPr>
          </a:p>
          <a:p>
            <a:pPr indent="0" lvl="0" marL="0" rtl="0" algn="l">
              <a:spcBef>
                <a:spcPts val="0"/>
              </a:spcBef>
              <a:spcAft>
                <a:spcPts val="0"/>
              </a:spcAft>
              <a:buNone/>
            </a:pPr>
            <a:r>
              <a:rPr b="1" lang="en" sz="2133">
                <a:solidFill>
                  <a:srgbClr val="38761D"/>
                </a:solidFill>
                <a:latin typeface="Tinos"/>
                <a:ea typeface="Tinos"/>
                <a:cs typeface="Tinos"/>
                <a:sym typeface="Tinos"/>
              </a:rPr>
              <a:t>Doors open for students at 8:25 am</a:t>
            </a:r>
            <a:endParaRPr b="1" sz="2133">
              <a:solidFill>
                <a:srgbClr val="38761D"/>
              </a:solidFill>
              <a:latin typeface="Tinos"/>
              <a:ea typeface="Tinos"/>
              <a:cs typeface="Tinos"/>
              <a:sym typeface="Tinos"/>
            </a:endParaRPr>
          </a:p>
          <a:p>
            <a:pPr indent="0" lvl="0" marL="0" rtl="0" algn="l">
              <a:spcBef>
                <a:spcPts val="0"/>
              </a:spcBef>
              <a:spcAft>
                <a:spcPts val="0"/>
              </a:spcAft>
              <a:buNone/>
            </a:pPr>
            <a:r>
              <a:rPr lang="en" sz="2133">
                <a:solidFill>
                  <a:srgbClr val="38761D"/>
                </a:solidFill>
                <a:latin typeface="Tinos"/>
                <a:ea typeface="Tinos"/>
                <a:cs typeface="Tinos"/>
                <a:sym typeface="Tinos"/>
              </a:rPr>
              <a:t>PreK - Enter Door #2</a:t>
            </a:r>
            <a:endParaRPr sz="2133">
              <a:solidFill>
                <a:srgbClr val="38761D"/>
              </a:solidFill>
              <a:latin typeface="Tinos"/>
              <a:ea typeface="Tinos"/>
              <a:cs typeface="Tinos"/>
              <a:sym typeface="Tinos"/>
            </a:endParaRPr>
          </a:p>
          <a:p>
            <a:pPr indent="0" lvl="0" marL="0" rtl="0" algn="l">
              <a:spcBef>
                <a:spcPts val="0"/>
              </a:spcBef>
              <a:spcAft>
                <a:spcPts val="0"/>
              </a:spcAft>
              <a:buNone/>
            </a:pPr>
            <a:r>
              <a:rPr lang="en" sz="2133">
                <a:solidFill>
                  <a:srgbClr val="38761D"/>
                </a:solidFill>
                <a:latin typeface="Tinos"/>
                <a:ea typeface="Tinos"/>
                <a:cs typeface="Tinos"/>
                <a:sym typeface="Tinos"/>
              </a:rPr>
              <a:t>K - Enter Door #7</a:t>
            </a:r>
            <a:endParaRPr sz="2133">
              <a:solidFill>
                <a:srgbClr val="38761D"/>
              </a:solidFill>
              <a:latin typeface="Tinos"/>
              <a:ea typeface="Tinos"/>
              <a:cs typeface="Tinos"/>
              <a:sym typeface="Tinos"/>
            </a:endParaRPr>
          </a:p>
          <a:p>
            <a:pPr indent="0" lvl="0" marL="0" rtl="0" algn="l">
              <a:spcBef>
                <a:spcPts val="0"/>
              </a:spcBef>
              <a:spcAft>
                <a:spcPts val="0"/>
              </a:spcAft>
              <a:buNone/>
            </a:pPr>
            <a:r>
              <a:rPr lang="en" sz="2133">
                <a:solidFill>
                  <a:srgbClr val="38761D"/>
                </a:solidFill>
                <a:latin typeface="Tinos"/>
                <a:ea typeface="Tinos"/>
                <a:cs typeface="Tinos"/>
                <a:sym typeface="Tinos"/>
              </a:rPr>
              <a:t>Grades 1-3 - Enter Door #6</a:t>
            </a:r>
            <a:endParaRPr sz="2133">
              <a:solidFill>
                <a:srgbClr val="38761D"/>
              </a:solidFill>
              <a:latin typeface="Tinos"/>
              <a:ea typeface="Tinos"/>
              <a:cs typeface="Tinos"/>
              <a:sym typeface="Tinos"/>
            </a:endParaRPr>
          </a:p>
          <a:p>
            <a:pPr indent="0" lvl="0" marL="0" rtl="0" algn="l">
              <a:spcBef>
                <a:spcPts val="0"/>
              </a:spcBef>
              <a:spcAft>
                <a:spcPts val="0"/>
              </a:spcAft>
              <a:buNone/>
            </a:pPr>
            <a:r>
              <a:rPr lang="en" sz="2133">
                <a:solidFill>
                  <a:srgbClr val="38761D"/>
                </a:solidFill>
                <a:latin typeface="Tinos"/>
                <a:ea typeface="Tinos"/>
                <a:cs typeface="Tinos"/>
                <a:sym typeface="Tinos"/>
              </a:rPr>
              <a:t>Grades 4-8 - Enter Front Door</a:t>
            </a:r>
            <a:endParaRPr sz="2133">
              <a:solidFill>
                <a:srgbClr val="38761D"/>
              </a:solidFill>
              <a:latin typeface="Tinos"/>
              <a:ea typeface="Tinos"/>
              <a:cs typeface="Tinos"/>
              <a:sym typeface="Tinos"/>
            </a:endParaRPr>
          </a:p>
          <a:p>
            <a:pPr indent="0" lvl="0" marL="0" rtl="0" algn="l">
              <a:spcBef>
                <a:spcPts val="0"/>
              </a:spcBef>
              <a:spcAft>
                <a:spcPts val="0"/>
              </a:spcAft>
              <a:buNone/>
            </a:pPr>
            <a:r>
              <a:rPr lang="en" sz="2133">
                <a:solidFill>
                  <a:srgbClr val="38761D"/>
                </a:solidFill>
                <a:latin typeface="Tinos"/>
                <a:ea typeface="Tinos"/>
                <a:cs typeface="Tinos"/>
                <a:sym typeface="Tinos"/>
              </a:rPr>
              <a:t>Attendance is taken for students at 8:50am</a:t>
            </a:r>
            <a:endParaRPr sz="2133">
              <a:solidFill>
                <a:srgbClr val="38761D"/>
              </a:solidFill>
              <a:latin typeface="Tinos"/>
              <a:ea typeface="Tinos"/>
              <a:cs typeface="Tinos"/>
              <a:sym typeface="Tinos"/>
            </a:endParaRPr>
          </a:p>
          <a:p>
            <a:pPr indent="0" lvl="0" marL="0" rtl="0" algn="l">
              <a:spcBef>
                <a:spcPts val="0"/>
              </a:spcBef>
              <a:spcAft>
                <a:spcPts val="0"/>
              </a:spcAft>
              <a:buNone/>
            </a:pPr>
            <a:r>
              <a:t/>
            </a:r>
            <a:endParaRPr sz="2133">
              <a:solidFill>
                <a:srgbClr val="38761D"/>
              </a:solidFill>
              <a:latin typeface="Tinos"/>
              <a:ea typeface="Tinos"/>
              <a:cs typeface="Tinos"/>
              <a:sym typeface="Tinos"/>
            </a:endParaRPr>
          </a:p>
          <a:p>
            <a:pPr indent="0" lvl="0" marL="0" rtl="0" algn="l">
              <a:spcBef>
                <a:spcPts val="0"/>
              </a:spcBef>
              <a:spcAft>
                <a:spcPts val="0"/>
              </a:spcAft>
              <a:buNone/>
            </a:pPr>
            <a:r>
              <a:rPr lang="en" sz="2133">
                <a:solidFill>
                  <a:srgbClr val="38761D"/>
                </a:solidFill>
                <a:latin typeface="Tinos"/>
                <a:ea typeface="Tinos"/>
                <a:cs typeface="Tinos"/>
                <a:sym typeface="Tinos"/>
              </a:rPr>
              <a:t>Fire Drills are conducted twice a month.</a:t>
            </a:r>
            <a:endParaRPr sz="2133">
              <a:solidFill>
                <a:srgbClr val="38761D"/>
              </a:solidFill>
              <a:latin typeface="Tinos"/>
              <a:ea typeface="Tinos"/>
              <a:cs typeface="Tinos"/>
              <a:sym typeface="Tinos"/>
            </a:endParaRPr>
          </a:p>
          <a:p>
            <a:pPr indent="0" lvl="0" marL="0" rtl="0" algn="l">
              <a:spcBef>
                <a:spcPts val="0"/>
              </a:spcBef>
              <a:spcAft>
                <a:spcPts val="0"/>
              </a:spcAft>
              <a:buNone/>
            </a:pPr>
            <a:r>
              <a:t/>
            </a:r>
            <a:endParaRPr sz="2133">
              <a:solidFill>
                <a:srgbClr val="38761D"/>
              </a:solidFill>
              <a:latin typeface="Tinos"/>
              <a:ea typeface="Tinos"/>
              <a:cs typeface="Tinos"/>
              <a:sym typeface="Tinos"/>
            </a:endParaRPr>
          </a:p>
          <a:p>
            <a:pPr indent="0" lvl="0" marL="0" rtl="0" algn="l">
              <a:spcBef>
                <a:spcPts val="0"/>
              </a:spcBef>
              <a:spcAft>
                <a:spcPts val="0"/>
              </a:spcAft>
              <a:buNone/>
            </a:pPr>
            <a:r>
              <a:rPr lang="en" sz="2133">
                <a:solidFill>
                  <a:srgbClr val="38761D"/>
                </a:solidFill>
                <a:latin typeface="Tinos"/>
                <a:ea typeface="Tinos"/>
                <a:cs typeface="Tinos"/>
                <a:sym typeface="Tinos"/>
              </a:rPr>
              <a:t>School Safety Drills (Lockdown, etc) </a:t>
            </a:r>
            <a:endParaRPr sz="2133">
              <a:solidFill>
                <a:srgbClr val="38761D"/>
              </a:solidFill>
              <a:latin typeface="Tinos"/>
              <a:ea typeface="Tinos"/>
              <a:cs typeface="Tinos"/>
              <a:sym typeface="Tinos"/>
            </a:endParaRPr>
          </a:p>
          <a:p>
            <a:pPr indent="0" lvl="0" marL="0" rtl="0" algn="l">
              <a:spcBef>
                <a:spcPts val="0"/>
              </a:spcBef>
              <a:spcAft>
                <a:spcPts val="0"/>
              </a:spcAft>
              <a:buNone/>
            </a:pPr>
            <a:r>
              <a:rPr lang="en" sz="2133">
                <a:solidFill>
                  <a:srgbClr val="38761D"/>
                </a:solidFill>
                <a:latin typeface="Tinos"/>
                <a:ea typeface="Tinos"/>
                <a:cs typeface="Tinos"/>
                <a:sym typeface="Tinos"/>
              </a:rPr>
              <a:t> are conducted once a month.</a:t>
            </a:r>
            <a:endParaRPr sz="2133">
              <a:solidFill>
                <a:srgbClr val="38761D"/>
              </a:solidFill>
              <a:latin typeface="Tinos"/>
              <a:ea typeface="Tinos"/>
              <a:cs typeface="Tinos"/>
              <a:sym typeface="Tinos"/>
            </a:endParaRPr>
          </a:p>
          <a:p>
            <a:pPr indent="0" lvl="0" marL="0" rtl="0" algn="l">
              <a:spcBef>
                <a:spcPts val="0"/>
              </a:spcBef>
              <a:spcAft>
                <a:spcPts val="0"/>
              </a:spcAft>
              <a:buNone/>
            </a:pPr>
            <a:r>
              <a:t/>
            </a:r>
            <a:endParaRPr sz="2133">
              <a:latin typeface="Tinos"/>
              <a:ea typeface="Tinos"/>
              <a:cs typeface="Tinos"/>
              <a:sym typeface="Tinos"/>
            </a:endParaRPr>
          </a:p>
          <a:p>
            <a:pPr indent="0" lvl="0" marL="0" rtl="0" algn="l">
              <a:spcBef>
                <a:spcPts val="0"/>
              </a:spcBef>
              <a:spcAft>
                <a:spcPts val="0"/>
              </a:spcAft>
              <a:buNone/>
            </a:pPr>
            <a:r>
              <a:t/>
            </a:r>
            <a:endParaRPr sz="2133">
              <a:latin typeface="Tinos"/>
              <a:ea typeface="Tinos"/>
              <a:cs typeface="Tinos"/>
              <a:sym typeface="Tinos"/>
            </a:endParaRPr>
          </a:p>
          <a:p>
            <a:pPr indent="0" lvl="0" marL="0" rtl="0" algn="l">
              <a:spcBef>
                <a:spcPts val="0"/>
              </a:spcBef>
              <a:spcAft>
                <a:spcPts val="0"/>
              </a:spcAft>
              <a:buNone/>
            </a:pPr>
            <a:r>
              <a:t/>
            </a:r>
            <a:endParaRPr b="1" sz="2133">
              <a:latin typeface="Tinos"/>
              <a:ea typeface="Tinos"/>
              <a:cs typeface="Tinos"/>
              <a:sym typeface="Tinos"/>
            </a:endParaRPr>
          </a:p>
          <a:p>
            <a:pPr indent="0" lvl="0" marL="0" rtl="0" algn="l">
              <a:spcBef>
                <a:spcPts val="0"/>
              </a:spcBef>
              <a:spcAft>
                <a:spcPts val="0"/>
              </a:spcAft>
              <a:buNone/>
            </a:pPr>
            <a:r>
              <a:t/>
            </a:r>
            <a:endParaRPr sz="1133">
              <a:latin typeface="Tinos"/>
              <a:ea typeface="Tinos"/>
              <a:cs typeface="Tinos"/>
              <a:sym typeface="Tinos"/>
            </a:endParaRPr>
          </a:p>
          <a:p>
            <a:pPr indent="0" lvl="0" marL="0" rtl="0" algn="l">
              <a:spcBef>
                <a:spcPts val="0"/>
              </a:spcBef>
              <a:spcAft>
                <a:spcPts val="0"/>
              </a:spcAft>
              <a:buNone/>
            </a:pPr>
            <a:r>
              <a:t/>
            </a:r>
            <a:endParaRPr sz="1800">
              <a:latin typeface="Tinos"/>
              <a:ea typeface="Tinos"/>
              <a:cs typeface="Tinos"/>
              <a:sym typeface="Tinos"/>
            </a:endParaRPr>
          </a:p>
        </p:txBody>
      </p:sp>
      <p:sp>
        <p:nvSpPr>
          <p:cNvPr id="143" name="Google Shape;143;p16"/>
          <p:cNvSpPr txBox="1"/>
          <p:nvPr>
            <p:ph idx="12" type="sldNum"/>
          </p:nvPr>
        </p:nvSpPr>
        <p:spPr>
          <a:xfrm>
            <a:off x="8390734" y="4543668"/>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a:solidFill>
                  <a:schemeClr val="dk2"/>
                </a:solidFill>
                <a:latin typeface="Nunito"/>
                <a:ea typeface="Nunito"/>
                <a:cs typeface="Nunito"/>
                <a:sym typeface="Nunito"/>
              </a:rPr>
              <a:t>‹#›</a:t>
            </a:fld>
            <a:endParaRPr>
              <a:solidFill>
                <a:schemeClr val="dk2"/>
              </a:solidFill>
              <a:latin typeface="Nunito"/>
              <a:ea typeface="Nunito"/>
              <a:cs typeface="Nunito"/>
              <a:sym typeface="Nunito"/>
            </a:endParaRPr>
          </a:p>
        </p:txBody>
      </p:sp>
      <p:pic>
        <p:nvPicPr>
          <p:cNvPr id="144" name="Google Shape;144;p16"/>
          <p:cNvPicPr preferRelativeResize="0"/>
          <p:nvPr/>
        </p:nvPicPr>
        <p:blipFill>
          <a:blip r:embed="rId3">
            <a:alphaModFix/>
          </a:blip>
          <a:stretch>
            <a:fillRect/>
          </a:stretch>
        </p:blipFill>
        <p:spPr>
          <a:xfrm>
            <a:off x="5051925" y="1048600"/>
            <a:ext cx="3046200" cy="3181600"/>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8" name="Shape 148"/>
        <p:cNvGrpSpPr/>
        <p:nvPr/>
      </p:nvGrpSpPr>
      <p:grpSpPr>
        <a:xfrm>
          <a:off x="0" y="0"/>
          <a:ext cx="0" cy="0"/>
          <a:chOff x="0" y="0"/>
          <a:chExt cx="0" cy="0"/>
        </a:xfrm>
      </p:grpSpPr>
      <p:sp>
        <p:nvSpPr>
          <p:cNvPr id="149" name="Google Shape;149;p17"/>
          <p:cNvSpPr txBox="1"/>
          <p:nvPr>
            <p:ph idx="12" type="sldNum"/>
          </p:nvPr>
        </p:nvSpPr>
        <p:spPr>
          <a:xfrm>
            <a:off x="8390734" y="4543668"/>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a:t>‹#›</a:t>
            </a:fld>
            <a:endParaRPr/>
          </a:p>
        </p:txBody>
      </p:sp>
      <p:sp>
        <p:nvSpPr>
          <p:cNvPr id="150" name="Google Shape;150;p17"/>
          <p:cNvSpPr txBox="1"/>
          <p:nvPr/>
        </p:nvSpPr>
        <p:spPr>
          <a:xfrm>
            <a:off x="432525" y="397450"/>
            <a:ext cx="8381700" cy="631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sz="2900">
                <a:latin typeface="EB Garamond"/>
                <a:ea typeface="EB Garamond"/>
                <a:cs typeface="EB Garamond"/>
                <a:sym typeface="EB Garamond"/>
              </a:rPr>
              <a:t>Dismissal</a:t>
            </a:r>
            <a:endParaRPr b="1" sz="2900">
              <a:latin typeface="EB Garamond"/>
              <a:ea typeface="EB Garamond"/>
              <a:cs typeface="EB Garamond"/>
              <a:sym typeface="EB Garamond"/>
            </a:endParaRPr>
          </a:p>
        </p:txBody>
      </p:sp>
      <p:sp>
        <p:nvSpPr>
          <p:cNvPr id="151" name="Google Shape;151;p17"/>
          <p:cNvSpPr txBox="1"/>
          <p:nvPr/>
        </p:nvSpPr>
        <p:spPr>
          <a:xfrm>
            <a:off x="613925" y="955175"/>
            <a:ext cx="6540600" cy="3723300"/>
          </a:xfrm>
          <a:prstGeom prst="rect">
            <a:avLst/>
          </a:prstGeom>
          <a:noFill/>
          <a:ln>
            <a:noFill/>
          </a:ln>
        </p:spPr>
        <p:txBody>
          <a:bodyPr anchorCtr="0" anchor="t" bIns="91425" lIns="91425" spcFirstLastPara="1" rIns="91425" wrap="square" tIns="91425">
            <a:spAutoFit/>
          </a:bodyPr>
          <a:lstStyle/>
          <a:p>
            <a:pPr indent="0" lvl="0" marL="0" rtl="0" algn="just">
              <a:lnSpc>
                <a:spcPct val="115000"/>
              </a:lnSpc>
              <a:spcBef>
                <a:spcPts val="0"/>
              </a:spcBef>
              <a:spcAft>
                <a:spcPts val="0"/>
              </a:spcAft>
              <a:buNone/>
            </a:pPr>
            <a:r>
              <a:rPr b="1" lang="en" sz="1200" u="sng">
                <a:solidFill>
                  <a:srgbClr val="222222"/>
                </a:solidFill>
                <a:highlight>
                  <a:srgbClr val="FFFF00"/>
                </a:highlight>
                <a:latin typeface="Times New Roman"/>
                <a:ea typeface="Times New Roman"/>
                <a:cs typeface="Times New Roman"/>
                <a:sym typeface="Times New Roman"/>
              </a:rPr>
              <a:t>Pre-K &amp; K     2:45pm                          Gr. 1-3    2:50                                     Gr. 4-8    2:55</a:t>
            </a:r>
            <a:endParaRPr b="1" sz="1200" u="sng">
              <a:solidFill>
                <a:srgbClr val="222222"/>
              </a:solidFill>
              <a:highlight>
                <a:srgbClr val="FFFF00"/>
              </a:highlight>
              <a:latin typeface="Times New Roman"/>
              <a:ea typeface="Times New Roman"/>
              <a:cs typeface="Times New Roman"/>
              <a:sym typeface="Times New Roman"/>
            </a:endParaRPr>
          </a:p>
          <a:p>
            <a:pPr indent="0" lvl="0" marL="0" rtl="0" algn="just">
              <a:lnSpc>
                <a:spcPct val="115000"/>
              </a:lnSpc>
              <a:spcBef>
                <a:spcPts val="0"/>
              </a:spcBef>
              <a:spcAft>
                <a:spcPts val="0"/>
              </a:spcAft>
              <a:buNone/>
            </a:pPr>
            <a:r>
              <a:t/>
            </a:r>
            <a:endParaRPr b="1" sz="1200" u="sng">
              <a:solidFill>
                <a:srgbClr val="222222"/>
              </a:solidFill>
              <a:highlight>
                <a:srgbClr val="FFFF00"/>
              </a:highlight>
              <a:latin typeface="Times New Roman"/>
              <a:ea typeface="Times New Roman"/>
              <a:cs typeface="Times New Roman"/>
              <a:sym typeface="Times New Roman"/>
            </a:endParaRPr>
          </a:p>
          <a:p>
            <a:pPr indent="0" lvl="0" marL="0" rtl="0" algn="just">
              <a:lnSpc>
                <a:spcPct val="115000"/>
              </a:lnSpc>
              <a:spcBef>
                <a:spcPts val="0"/>
              </a:spcBef>
              <a:spcAft>
                <a:spcPts val="0"/>
              </a:spcAft>
              <a:buNone/>
            </a:pPr>
            <a:r>
              <a:rPr b="1" lang="en" sz="1200" u="sng">
                <a:solidFill>
                  <a:srgbClr val="222222"/>
                </a:solidFill>
                <a:highlight>
                  <a:srgbClr val="FFFF00"/>
                </a:highlight>
                <a:latin typeface="Times New Roman"/>
                <a:ea typeface="Times New Roman"/>
                <a:cs typeface="Times New Roman"/>
                <a:sym typeface="Times New Roman"/>
              </a:rPr>
              <a:t> </a:t>
            </a:r>
            <a:endParaRPr b="1" sz="1200" u="sng">
              <a:solidFill>
                <a:srgbClr val="222222"/>
              </a:solidFill>
              <a:highlight>
                <a:srgbClr val="FFFF00"/>
              </a:highlight>
              <a:latin typeface="Times New Roman"/>
              <a:ea typeface="Times New Roman"/>
              <a:cs typeface="Times New Roman"/>
              <a:sym typeface="Times New Roman"/>
            </a:endParaRPr>
          </a:p>
          <a:p>
            <a:pPr indent="0" lvl="0" marL="0" rtl="0" algn="just">
              <a:lnSpc>
                <a:spcPct val="150000"/>
              </a:lnSpc>
              <a:spcBef>
                <a:spcPts val="0"/>
              </a:spcBef>
              <a:spcAft>
                <a:spcPts val="0"/>
              </a:spcAft>
              <a:buNone/>
            </a:pPr>
            <a:r>
              <a:rPr lang="en" sz="1300">
                <a:latin typeface="Times New Roman"/>
                <a:ea typeface="Times New Roman"/>
                <a:cs typeface="Times New Roman"/>
                <a:sym typeface="Times New Roman"/>
              </a:rPr>
              <a:t>Gr. Pr</a:t>
            </a:r>
            <a:r>
              <a:rPr lang="en" sz="1300">
                <a:latin typeface="Times New Roman"/>
                <a:ea typeface="Times New Roman"/>
                <a:cs typeface="Times New Roman"/>
                <a:sym typeface="Times New Roman"/>
              </a:rPr>
              <a:t>e-K 			</a:t>
            </a:r>
            <a:r>
              <a:rPr lang="en" sz="1300">
                <a:latin typeface="Times New Roman"/>
                <a:ea typeface="Times New Roman"/>
                <a:cs typeface="Times New Roman"/>
                <a:sym typeface="Times New Roman"/>
              </a:rPr>
              <a:t>Door #  2 (Broadway side)</a:t>
            </a:r>
            <a:endParaRPr sz="1300">
              <a:latin typeface="Times New Roman"/>
              <a:ea typeface="Times New Roman"/>
              <a:cs typeface="Times New Roman"/>
              <a:sym typeface="Times New Roman"/>
            </a:endParaRPr>
          </a:p>
          <a:p>
            <a:pPr indent="0" lvl="0" marL="0" rtl="0" algn="l">
              <a:lnSpc>
                <a:spcPct val="150000"/>
              </a:lnSpc>
              <a:spcBef>
                <a:spcPts val="0"/>
              </a:spcBef>
              <a:spcAft>
                <a:spcPts val="0"/>
              </a:spcAft>
              <a:buNone/>
            </a:pPr>
            <a:r>
              <a:rPr lang="en" sz="1300">
                <a:latin typeface="Times New Roman"/>
                <a:ea typeface="Times New Roman"/>
                <a:cs typeface="Times New Roman"/>
                <a:sym typeface="Times New Roman"/>
              </a:rPr>
              <a:t>Gr. K 				Door #  7 (Driveway/Avenue C side)</a:t>
            </a:r>
            <a:endParaRPr sz="1300">
              <a:latin typeface="Times New Roman"/>
              <a:ea typeface="Times New Roman"/>
              <a:cs typeface="Times New Roman"/>
              <a:sym typeface="Times New Roman"/>
            </a:endParaRPr>
          </a:p>
          <a:p>
            <a:pPr indent="0" lvl="0" marL="0" rtl="0" algn="l">
              <a:lnSpc>
                <a:spcPct val="150000"/>
              </a:lnSpc>
              <a:spcBef>
                <a:spcPts val="0"/>
              </a:spcBef>
              <a:spcAft>
                <a:spcPts val="0"/>
              </a:spcAft>
              <a:buNone/>
            </a:pPr>
            <a:r>
              <a:rPr lang="en" sz="1300">
                <a:latin typeface="Times New Roman"/>
                <a:ea typeface="Times New Roman"/>
                <a:cs typeface="Times New Roman"/>
                <a:sym typeface="Times New Roman"/>
              </a:rPr>
              <a:t>Gr. 1 				Door #  3 (Back schoolyard towards Broadway side)</a:t>
            </a:r>
            <a:endParaRPr sz="1300">
              <a:latin typeface="Times New Roman"/>
              <a:ea typeface="Times New Roman"/>
              <a:cs typeface="Times New Roman"/>
              <a:sym typeface="Times New Roman"/>
            </a:endParaRPr>
          </a:p>
          <a:p>
            <a:pPr indent="0" lvl="0" marL="0" rtl="0" algn="l">
              <a:lnSpc>
                <a:spcPct val="150000"/>
              </a:lnSpc>
              <a:spcBef>
                <a:spcPts val="0"/>
              </a:spcBef>
              <a:spcAft>
                <a:spcPts val="0"/>
              </a:spcAft>
              <a:buNone/>
            </a:pPr>
            <a:r>
              <a:rPr lang="en" sz="1300">
                <a:latin typeface="Times New Roman"/>
                <a:ea typeface="Times New Roman"/>
                <a:cs typeface="Times New Roman"/>
                <a:sym typeface="Times New Roman"/>
              </a:rPr>
              <a:t>Gr. 2 				Door #  3 (Back schoolyard towards Broadway side)</a:t>
            </a:r>
            <a:endParaRPr sz="1300">
              <a:latin typeface="Times New Roman"/>
              <a:ea typeface="Times New Roman"/>
              <a:cs typeface="Times New Roman"/>
              <a:sym typeface="Times New Roman"/>
            </a:endParaRPr>
          </a:p>
          <a:p>
            <a:pPr indent="0" lvl="0" marL="0" rtl="0" algn="l">
              <a:lnSpc>
                <a:spcPct val="150000"/>
              </a:lnSpc>
              <a:spcBef>
                <a:spcPts val="0"/>
              </a:spcBef>
              <a:spcAft>
                <a:spcPts val="0"/>
              </a:spcAft>
              <a:buNone/>
            </a:pPr>
            <a:r>
              <a:rPr lang="en" sz="1300">
                <a:latin typeface="Times New Roman"/>
                <a:ea typeface="Times New Roman"/>
                <a:cs typeface="Times New Roman"/>
                <a:sym typeface="Times New Roman"/>
              </a:rPr>
              <a:t>Gr. 3 				Door # 6 (Schoolyard towards Broadway side)</a:t>
            </a:r>
            <a:endParaRPr sz="1300">
              <a:latin typeface="Times New Roman"/>
              <a:ea typeface="Times New Roman"/>
              <a:cs typeface="Times New Roman"/>
              <a:sym typeface="Times New Roman"/>
            </a:endParaRPr>
          </a:p>
          <a:p>
            <a:pPr indent="0" lvl="0" marL="0" rtl="0" algn="l">
              <a:lnSpc>
                <a:spcPct val="150000"/>
              </a:lnSpc>
              <a:spcBef>
                <a:spcPts val="0"/>
              </a:spcBef>
              <a:spcAft>
                <a:spcPts val="0"/>
              </a:spcAft>
              <a:buNone/>
            </a:pPr>
            <a:r>
              <a:rPr lang="en" sz="1300">
                <a:latin typeface="Times New Roman"/>
                <a:ea typeface="Times New Roman"/>
                <a:cs typeface="Times New Roman"/>
                <a:sym typeface="Times New Roman"/>
              </a:rPr>
              <a:t>Gr. 4 				Door # 7 (Driveway/Avenue C side)</a:t>
            </a:r>
            <a:endParaRPr sz="1300">
              <a:latin typeface="Times New Roman"/>
              <a:ea typeface="Times New Roman"/>
              <a:cs typeface="Times New Roman"/>
              <a:sym typeface="Times New Roman"/>
            </a:endParaRPr>
          </a:p>
          <a:p>
            <a:pPr indent="0" lvl="0" marL="0" rtl="0" algn="l">
              <a:lnSpc>
                <a:spcPct val="150000"/>
              </a:lnSpc>
              <a:spcBef>
                <a:spcPts val="0"/>
              </a:spcBef>
              <a:spcAft>
                <a:spcPts val="0"/>
              </a:spcAft>
              <a:buNone/>
            </a:pPr>
            <a:r>
              <a:rPr lang="en" sz="1300">
                <a:latin typeface="Times New Roman"/>
                <a:ea typeface="Times New Roman"/>
                <a:cs typeface="Times New Roman"/>
                <a:sym typeface="Times New Roman"/>
              </a:rPr>
              <a:t>Gr. 5 				Door # 7 (Driveway/Avenue C side)</a:t>
            </a:r>
            <a:endParaRPr sz="1300">
              <a:latin typeface="Times New Roman"/>
              <a:ea typeface="Times New Roman"/>
              <a:cs typeface="Times New Roman"/>
              <a:sym typeface="Times New Roman"/>
            </a:endParaRPr>
          </a:p>
          <a:p>
            <a:pPr indent="0" lvl="0" marL="0" rtl="0" algn="l">
              <a:lnSpc>
                <a:spcPct val="150000"/>
              </a:lnSpc>
              <a:spcBef>
                <a:spcPts val="0"/>
              </a:spcBef>
              <a:spcAft>
                <a:spcPts val="0"/>
              </a:spcAft>
              <a:buNone/>
            </a:pPr>
            <a:r>
              <a:rPr lang="en" sz="1300">
                <a:latin typeface="Times New Roman"/>
                <a:ea typeface="Times New Roman"/>
                <a:cs typeface="Times New Roman"/>
                <a:sym typeface="Times New Roman"/>
              </a:rPr>
              <a:t>Gr. 6 				Ramp Door - front of building</a:t>
            </a:r>
            <a:endParaRPr sz="1300">
              <a:latin typeface="Times New Roman"/>
              <a:ea typeface="Times New Roman"/>
              <a:cs typeface="Times New Roman"/>
              <a:sym typeface="Times New Roman"/>
            </a:endParaRPr>
          </a:p>
          <a:p>
            <a:pPr indent="0" lvl="0" marL="0" rtl="0" algn="l">
              <a:lnSpc>
                <a:spcPct val="150000"/>
              </a:lnSpc>
              <a:spcBef>
                <a:spcPts val="0"/>
              </a:spcBef>
              <a:spcAft>
                <a:spcPts val="0"/>
              </a:spcAft>
              <a:buNone/>
            </a:pPr>
            <a:r>
              <a:rPr lang="en" sz="1300">
                <a:latin typeface="Times New Roman"/>
                <a:ea typeface="Times New Roman"/>
                <a:cs typeface="Times New Roman"/>
                <a:sym typeface="Times New Roman"/>
              </a:rPr>
              <a:t>Gr. 7 				Door # 2 (Broadway Side)</a:t>
            </a:r>
            <a:endParaRPr sz="1300">
              <a:latin typeface="Times New Roman"/>
              <a:ea typeface="Times New Roman"/>
              <a:cs typeface="Times New Roman"/>
              <a:sym typeface="Times New Roman"/>
            </a:endParaRPr>
          </a:p>
          <a:p>
            <a:pPr indent="0" lvl="0" marL="0" rtl="0" algn="l">
              <a:lnSpc>
                <a:spcPct val="150000"/>
              </a:lnSpc>
              <a:spcBef>
                <a:spcPts val="0"/>
              </a:spcBef>
              <a:spcAft>
                <a:spcPts val="0"/>
              </a:spcAft>
              <a:buNone/>
            </a:pPr>
            <a:r>
              <a:rPr lang="en" sz="1300">
                <a:latin typeface="Times New Roman"/>
                <a:ea typeface="Times New Roman"/>
                <a:cs typeface="Times New Roman"/>
                <a:sym typeface="Times New Roman"/>
              </a:rPr>
              <a:t>Gr. 8 	 			Door # 2 (Broadway Side)</a:t>
            </a:r>
            <a:endParaRPr sz="1300">
              <a:latin typeface="Times New Roman"/>
              <a:ea typeface="Times New Roman"/>
              <a:cs typeface="Times New Roman"/>
              <a:sym typeface="Times New Roman"/>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5" name="Shape 155"/>
        <p:cNvGrpSpPr/>
        <p:nvPr/>
      </p:nvGrpSpPr>
      <p:grpSpPr>
        <a:xfrm>
          <a:off x="0" y="0"/>
          <a:ext cx="0" cy="0"/>
          <a:chOff x="0" y="0"/>
          <a:chExt cx="0" cy="0"/>
        </a:xfrm>
      </p:grpSpPr>
      <p:sp>
        <p:nvSpPr>
          <p:cNvPr id="156" name="Google Shape;156;p18"/>
          <p:cNvSpPr txBox="1"/>
          <p:nvPr>
            <p:ph idx="12" type="sldNum"/>
          </p:nvPr>
        </p:nvSpPr>
        <p:spPr>
          <a:xfrm>
            <a:off x="8390734" y="4543668"/>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a:solidFill>
                  <a:schemeClr val="dk2"/>
                </a:solidFill>
                <a:latin typeface="Nunito"/>
                <a:ea typeface="Nunito"/>
                <a:cs typeface="Nunito"/>
                <a:sym typeface="Nunito"/>
              </a:rPr>
              <a:t>‹#›</a:t>
            </a:fld>
            <a:endParaRPr>
              <a:solidFill>
                <a:schemeClr val="dk2"/>
              </a:solidFill>
              <a:latin typeface="Nunito"/>
              <a:ea typeface="Nunito"/>
              <a:cs typeface="Nunito"/>
              <a:sym typeface="Nunito"/>
            </a:endParaRPr>
          </a:p>
        </p:txBody>
      </p:sp>
      <p:sp>
        <p:nvSpPr>
          <p:cNvPr id="157" name="Google Shape;157;p18"/>
          <p:cNvSpPr txBox="1"/>
          <p:nvPr/>
        </p:nvSpPr>
        <p:spPr>
          <a:xfrm>
            <a:off x="684900" y="470025"/>
            <a:ext cx="6634200" cy="33246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sz="2600">
                <a:latin typeface="EB Garamond"/>
                <a:ea typeface="EB Garamond"/>
                <a:cs typeface="EB Garamond"/>
                <a:sym typeface="EB Garamond"/>
              </a:rPr>
              <a:t>Student Code of Conduct</a:t>
            </a:r>
            <a:endParaRPr b="1" sz="2600">
              <a:latin typeface="EB Garamond"/>
              <a:ea typeface="EB Garamond"/>
              <a:cs typeface="EB Garamond"/>
              <a:sym typeface="EB Garamond"/>
            </a:endParaRPr>
          </a:p>
          <a:p>
            <a:pPr indent="0" lvl="0" marL="0" rtl="0" algn="l">
              <a:spcBef>
                <a:spcPts val="0"/>
              </a:spcBef>
              <a:spcAft>
                <a:spcPts val="0"/>
              </a:spcAft>
              <a:buNone/>
            </a:pPr>
            <a:r>
              <a:t/>
            </a:r>
            <a:endParaRPr sz="2600">
              <a:latin typeface="EB Garamond"/>
              <a:ea typeface="EB Garamond"/>
              <a:cs typeface="EB Garamond"/>
              <a:sym typeface="EB Garamond"/>
            </a:endParaRPr>
          </a:p>
          <a:p>
            <a:pPr indent="0" lvl="0" marL="0" rtl="0" algn="l">
              <a:spcBef>
                <a:spcPts val="0"/>
              </a:spcBef>
              <a:spcAft>
                <a:spcPts val="0"/>
              </a:spcAft>
              <a:buNone/>
            </a:pPr>
            <a:r>
              <a:rPr lang="en" sz="1900">
                <a:latin typeface="EB Garamond"/>
                <a:ea typeface="EB Garamond"/>
                <a:cs typeface="EB Garamond"/>
                <a:sym typeface="EB Garamond"/>
              </a:rPr>
              <a:t>The 2022-2023 Student Code of Conduct is posted on the Vroom School website - Direct link: </a:t>
            </a:r>
            <a:endParaRPr sz="1900">
              <a:latin typeface="EB Garamond"/>
              <a:ea typeface="EB Garamond"/>
              <a:cs typeface="EB Garamond"/>
              <a:sym typeface="EB Garamond"/>
            </a:endParaRPr>
          </a:p>
          <a:p>
            <a:pPr indent="0" lvl="0" marL="0" rtl="0" algn="l">
              <a:spcBef>
                <a:spcPts val="0"/>
              </a:spcBef>
              <a:spcAft>
                <a:spcPts val="0"/>
              </a:spcAft>
              <a:buNone/>
            </a:pPr>
            <a:r>
              <a:rPr lang="en" sz="1900" u="sng">
                <a:solidFill>
                  <a:schemeClr val="hlink"/>
                </a:solidFill>
                <a:latin typeface="EB Garamond"/>
                <a:ea typeface="EB Garamond"/>
                <a:cs typeface="EB Garamond"/>
                <a:sym typeface="EB Garamond"/>
                <a:hlinkClick r:id="rId3"/>
              </a:rPr>
              <a:t>https://docs.google.com/document/d/19HsEwTohguFqna8-UDTOYwkD37pepPSf_2O9f1keA6U/edit?usp=sharing</a:t>
            </a:r>
            <a:endParaRPr sz="1900">
              <a:latin typeface="EB Garamond"/>
              <a:ea typeface="EB Garamond"/>
              <a:cs typeface="EB Garamond"/>
              <a:sym typeface="EB Garamond"/>
            </a:endParaRPr>
          </a:p>
          <a:p>
            <a:pPr indent="0" lvl="0" marL="0" rtl="0" algn="l">
              <a:spcBef>
                <a:spcPts val="0"/>
              </a:spcBef>
              <a:spcAft>
                <a:spcPts val="0"/>
              </a:spcAft>
              <a:buNone/>
            </a:pPr>
            <a:r>
              <a:t/>
            </a:r>
            <a:endParaRPr sz="1900">
              <a:latin typeface="EB Garamond"/>
              <a:ea typeface="EB Garamond"/>
              <a:cs typeface="EB Garamond"/>
              <a:sym typeface="EB Garamond"/>
            </a:endParaRPr>
          </a:p>
          <a:p>
            <a:pPr indent="0" lvl="0" marL="0" rtl="0" algn="l">
              <a:spcBef>
                <a:spcPts val="0"/>
              </a:spcBef>
              <a:spcAft>
                <a:spcPts val="0"/>
              </a:spcAft>
              <a:buNone/>
            </a:pPr>
            <a:r>
              <a:t/>
            </a:r>
            <a:endParaRPr sz="1900">
              <a:latin typeface="EB Garamond"/>
              <a:ea typeface="EB Garamond"/>
              <a:cs typeface="EB Garamond"/>
              <a:sym typeface="EB Garamond"/>
            </a:endParaRPr>
          </a:p>
          <a:p>
            <a:pPr indent="0" lvl="0" marL="0" rtl="0" algn="l">
              <a:spcBef>
                <a:spcPts val="0"/>
              </a:spcBef>
              <a:spcAft>
                <a:spcPts val="0"/>
              </a:spcAft>
              <a:buNone/>
            </a:pPr>
            <a:r>
              <a:t/>
            </a:r>
            <a:endParaRPr sz="1900">
              <a:latin typeface="EB Garamond"/>
              <a:ea typeface="EB Garamond"/>
              <a:cs typeface="EB Garamond"/>
              <a:sym typeface="EB Garamond"/>
            </a:endParaRPr>
          </a:p>
          <a:p>
            <a:pPr indent="0" lvl="0" marL="0" rtl="0" algn="l">
              <a:spcBef>
                <a:spcPts val="0"/>
              </a:spcBef>
              <a:spcAft>
                <a:spcPts val="0"/>
              </a:spcAft>
              <a:buNone/>
            </a:pPr>
            <a:r>
              <a:rPr lang="en" sz="1900">
                <a:latin typeface="EB Garamond"/>
                <a:ea typeface="EB Garamond"/>
                <a:cs typeface="EB Garamond"/>
                <a:sym typeface="EB Garamond"/>
              </a:rPr>
              <a:t>Please review the Code of Conduct with your child.</a:t>
            </a:r>
            <a:endParaRPr sz="1900">
              <a:latin typeface="EB Garamond"/>
              <a:ea typeface="EB Garamond"/>
              <a:cs typeface="EB Garamond"/>
              <a:sym typeface="EB Garamond"/>
            </a:endParaRPr>
          </a:p>
        </p:txBody>
      </p:sp>
      <p:pic>
        <p:nvPicPr>
          <p:cNvPr id="158" name="Google Shape;158;p18"/>
          <p:cNvPicPr preferRelativeResize="0"/>
          <p:nvPr/>
        </p:nvPicPr>
        <p:blipFill>
          <a:blip r:embed="rId4">
            <a:alphaModFix/>
          </a:blip>
          <a:stretch>
            <a:fillRect/>
          </a:stretch>
        </p:blipFill>
        <p:spPr>
          <a:xfrm>
            <a:off x="6149663" y="3194188"/>
            <a:ext cx="2619375" cy="1743075"/>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2" name="Shape 162"/>
        <p:cNvGrpSpPr/>
        <p:nvPr/>
      </p:nvGrpSpPr>
      <p:grpSpPr>
        <a:xfrm>
          <a:off x="0" y="0"/>
          <a:ext cx="0" cy="0"/>
          <a:chOff x="0" y="0"/>
          <a:chExt cx="0" cy="0"/>
        </a:xfrm>
      </p:grpSpPr>
      <p:sp>
        <p:nvSpPr>
          <p:cNvPr id="163" name="Google Shape;163;p19"/>
          <p:cNvSpPr txBox="1"/>
          <p:nvPr>
            <p:ph idx="12" type="sldNum"/>
          </p:nvPr>
        </p:nvSpPr>
        <p:spPr>
          <a:xfrm>
            <a:off x="8390734" y="4543668"/>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a:t>‹#›</a:t>
            </a:fld>
            <a:endParaRPr/>
          </a:p>
        </p:txBody>
      </p:sp>
      <p:sp>
        <p:nvSpPr>
          <p:cNvPr id="164" name="Google Shape;164;p19"/>
          <p:cNvSpPr txBox="1"/>
          <p:nvPr/>
        </p:nvSpPr>
        <p:spPr>
          <a:xfrm>
            <a:off x="250375" y="202400"/>
            <a:ext cx="7305600" cy="46023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sz="3100">
                <a:latin typeface="EB Garamond"/>
                <a:ea typeface="EB Garamond"/>
                <a:cs typeface="EB Garamond"/>
                <a:sym typeface="EB Garamond"/>
              </a:rPr>
              <a:t>Monitoring Student Progress</a:t>
            </a:r>
            <a:endParaRPr b="1" sz="3100">
              <a:latin typeface="EB Garamond"/>
              <a:ea typeface="EB Garamond"/>
              <a:cs typeface="EB Garamond"/>
              <a:sym typeface="EB Garamond"/>
            </a:endParaRPr>
          </a:p>
          <a:p>
            <a:pPr indent="0" lvl="0" marL="0" rtl="0" algn="l">
              <a:spcBef>
                <a:spcPts val="0"/>
              </a:spcBef>
              <a:spcAft>
                <a:spcPts val="0"/>
              </a:spcAft>
              <a:buNone/>
            </a:pPr>
            <a:r>
              <a:t/>
            </a:r>
            <a:endParaRPr sz="1600">
              <a:latin typeface="EB Garamond"/>
              <a:ea typeface="EB Garamond"/>
              <a:cs typeface="EB Garamond"/>
              <a:sym typeface="EB Garamond"/>
            </a:endParaRPr>
          </a:p>
          <a:p>
            <a:pPr indent="0" lvl="0" marL="0" rtl="0" algn="l">
              <a:spcBef>
                <a:spcPts val="0"/>
              </a:spcBef>
              <a:spcAft>
                <a:spcPts val="0"/>
              </a:spcAft>
              <a:buNone/>
            </a:pPr>
            <a:r>
              <a:rPr lang="en" sz="1600">
                <a:latin typeface="EB Garamond"/>
                <a:ea typeface="EB Garamond"/>
                <a:cs typeface="EB Garamond"/>
                <a:sym typeface="EB Garamond"/>
              </a:rPr>
              <a:t>Parent Portal </a:t>
            </a:r>
            <a:r>
              <a:rPr lang="en" sz="1600">
                <a:latin typeface="EB Garamond"/>
                <a:ea typeface="EB Garamond"/>
                <a:cs typeface="EB Garamond"/>
                <a:sym typeface="EB Garamond"/>
              </a:rPr>
              <a:t>login</a:t>
            </a:r>
            <a:r>
              <a:rPr lang="en" sz="1600">
                <a:latin typeface="EB Garamond"/>
                <a:ea typeface="EB Garamond"/>
                <a:cs typeface="EB Garamond"/>
                <a:sym typeface="EB Garamond"/>
              </a:rPr>
              <a:t>- please contact </a:t>
            </a:r>
            <a:r>
              <a:rPr lang="en" sz="1600" u="sng">
                <a:solidFill>
                  <a:schemeClr val="hlink"/>
                </a:solidFill>
                <a:latin typeface="EB Garamond"/>
                <a:ea typeface="EB Garamond"/>
                <a:cs typeface="EB Garamond"/>
                <a:sym typeface="EB Garamond"/>
                <a:hlinkClick r:id="rId3"/>
              </a:rPr>
              <a:t>sdangelo@bboed.org</a:t>
            </a:r>
            <a:r>
              <a:rPr lang="en" sz="1600">
                <a:latin typeface="EB Garamond"/>
                <a:ea typeface="EB Garamond"/>
                <a:cs typeface="EB Garamond"/>
                <a:sym typeface="EB Garamond"/>
              </a:rPr>
              <a:t> if you need assistance</a:t>
            </a:r>
            <a:endParaRPr sz="1600">
              <a:latin typeface="EB Garamond"/>
              <a:ea typeface="EB Garamond"/>
              <a:cs typeface="EB Garamond"/>
              <a:sym typeface="EB Garamond"/>
            </a:endParaRPr>
          </a:p>
          <a:p>
            <a:pPr indent="0" lvl="0" marL="0" rtl="0" algn="l">
              <a:spcBef>
                <a:spcPts val="0"/>
              </a:spcBef>
              <a:spcAft>
                <a:spcPts val="0"/>
              </a:spcAft>
              <a:buNone/>
            </a:pPr>
            <a:r>
              <a:t/>
            </a:r>
            <a:endParaRPr sz="1600">
              <a:latin typeface="EB Garamond"/>
              <a:ea typeface="EB Garamond"/>
              <a:cs typeface="EB Garamond"/>
              <a:sym typeface="EB Garamond"/>
            </a:endParaRPr>
          </a:p>
          <a:p>
            <a:pPr indent="0" lvl="0" marL="0" rtl="0" algn="l">
              <a:spcBef>
                <a:spcPts val="0"/>
              </a:spcBef>
              <a:spcAft>
                <a:spcPts val="0"/>
              </a:spcAft>
              <a:buNone/>
            </a:pPr>
            <a:r>
              <a:rPr lang="en" sz="1600">
                <a:solidFill>
                  <a:srgbClr val="222222"/>
                </a:solidFill>
                <a:highlight>
                  <a:srgbClr val="FFFFFF"/>
                </a:highlight>
                <a:latin typeface="EB Garamond"/>
                <a:ea typeface="EB Garamond"/>
                <a:cs typeface="EB Garamond"/>
                <a:sym typeface="EB Garamond"/>
              </a:rPr>
              <a:t>Parent Portal:</a:t>
            </a:r>
            <a:endParaRPr sz="1600">
              <a:solidFill>
                <a:srgbClr val="222222"/>
              </a:solidFill>
              <a:highlight>
                <a:srgbClr val="FFFFFF"/>
              </a:highlight>
              <a:latin typeface="EB Garamond"/>
              <a:ea typeface="EB Garamond"/>
              <a:cs typeface="EB Garamond"/>
              <a:sym typeface="EB Garamond"/>
            </a:endParaRPr>
          </a:p>
          <a:p>
            <a:pPr indent="0" lvl="0" marL="0" rtl="0" algn="l">
              <a:spcBef>
                <a:spcPts val="0"/>
              </a:spcBef>
              <a:spcAft>
                <a:spcPts val="0"/>
              </a:spcAft>
              <a:buNone/>
            </a:pPr>
            <a:r>
              <a:rPr lang="en" sz="1600" u="sng">
                <a:solidFill>
                  <a:srgbClr val="1155CC"/>
                </a:solidFill>
                <a:highlight>
                  <a:srgbClr val="FFFFFF"/>
                </a:highlight>
                <a:latin typeface="EB Garamond"/>
                <a:ea typeface="EB Garamond"/>
                <a:cs typeface="EB Garamond"/>
                <a:sym typeface="EB Garamond"/>
                <a:hlinkClick r:id="rId4">
                  <a:extLst>
                    <a:ext uri="{A12FA001-AC4F-418D-AE19-62706E023703}">
                      <ahyp:hlinkClr val="tx"/>
                    </a:ext>
                  </a:extLst>
                </a:hlinkClick>
              </a:rPr>
              <a:t>https://www.fridayparentportal.com/bayonne</a:t>
            </a:r>
            <a:endParaRPr sz="1600" u="sng">
              <a:solidFill>
                <a:srgbClr val="1155CC"/>
              </a:solidFill>
              <a:highlight>
                <a:srgbClr val="FFFFFF"/>
              </a:highlight>
              <a:latin typeface="EB Garamond"/>
              <a:ea typeface="EB Garamond"/>
              <a:cs typeface="EB Garamond"/>
              <a:sym typeface="EB Garamond"/>
            </a:endParaRPr>
          </a:p>
          <a:p>
            <a:pPr indent="0" lvl="0" marL="0" rtl="0" algn="l">
              <a:spcBef>
                <a:spcPts val="0"/>
              </a:spcBef>
              <a:spcAft>
                <a:spcPts val="0"/>
              </a:spcAft>
              <a:buNone/>
            </a:pPr>
            <a:r>
              <a:rPr lang="en" sz="1600">
                <a:solidFill>
                  <a:srgbClr val="222222"/>
                </a:solidFill>
                <a:highlight>
                  <a:srgbClr val="FFFFFF"/>
                </a:highlight>
                <a:latin typeface="EB Garamond"/>
                <a:ea typeface="EB Garamond"/>
                <a:cs typeface="EB Garamond"/>
                <a:sym typeface="EB Garamond"/>
              </a:rPr>
              <a:t>For assistance, please email </a:t>
            </a:r>
            <a:r>
              <a:rPr lang="en" sz="1600">
                <a:solidFill>
                  <a:srgbClr val="1155CC"/>
                </a:solidFill>
                <a:highlight>
                  <a:srgbClr val="FFFFFF"/>
                </a:highlight>
                <a:latin typeface="EB Garamond"/>
                <a:ea typeface="EB Garamond"/>
                <a:cs typeface="EB Garamond"/>
                <a:sym typeface="EB Garamond"/>
              </a:rPr>
              <a:t>portalhelp@bboed.org</a:t>
            </a:r>
            <a:r>
              <a:rPr lang="en" sz="1600">
                <a:solidFill>
                  <a:srgbClr val="222222"/>
                </a:solidFill>
                <a:highlight>
                  <a:srgbClr val="FFFFFF"/>
                </a:highlight>
                <a:latin typeface="EB Garamond"/>
                <a:ea typeface="EB Garamond"/>
                <a:cs typeface="EB Garamond"/>
                <a:sym typeface="EB Garamond"/>
              </a:rPr>
              <a:t>.  </a:t>
            </a:r>
            <a:endParaRPr sz="1600">
              <a:solidFill>
                <a:srgbClr val="222222"/>
              </a:solidFill>
              <a:highlight>
                <a:srgbClr val="FFFFFF"/>
              </a:highlight>
              <a:latin typeface="EB Garamond"/>
              <a:ea typeface="EB Garamond"/>
              <a:cs typeface="EB Garamond"/>
              <a:sym typeface="EB Garamond"/>
            </a:endParaRPr>
          </a:p>
          <a:p>
            <a:pPr indent="0" lvl="0" marL="0" rtl="0" algn="l">
              <a:spcBef>
                <a:spcPts val="0"/>
              </a:spcBef>
              <a:spcAft>
                <a:spcPts val="0"/>
              </a:spcAft>
              <a:buNone/>
            </a:pPr>
            <a:r>
              <a:t/>
            </a:r>
            <a:endParaRPr sz="1600">
              <a:latin typeface="EB Garamond"/>
              <a:ea typeface="EB Garamond"/>
              <a:cs typeface="EB Garamond"/>
              <a:sym typeface="EB Garamond"/>
            </a:endParaRPr>
          </a:p>
          <a:p>
            <a:pPr indent="0" lvl="0" marL="0" rtl="0" algn="l">
              <a:spcBef>
                <a:spcPts val="0"/>
              </a:spcBef>
              <a:spcAft>
                <a:spcPts val="0"/>
              </a:spcAft>
              <a:buNone/>
            </a:pPr>
            <a:r>
              <a:rPr lang="en" sz="1600">
                <a:solidFill>
                  <a:srgbClr val="222222"/>
                </a:solidFill>
                <a:highlight>
                  <a:srgbClr val="FFFFFF"/>
                </a:highlight>
                <a:latin typeface="EB Garamond"/>
                <a:ea typeface="EB Garamond"/>
                <a:cs typeface="EB Garamond"/>
                <a:sym typeface="EB Garamond"/>
              </a:rPr>
              <a:t>District Mobile App:</a:t>
            </a:r>
            <a:endParaRPr sz="1600">
              <a:solidFill>
                <a:srgbClr val="222222"/>
              </a:solidFill>
              <a:highlight>
                <a:srgbClr val="FFFFFF"/>
              </a:highlight>
              <a:latin typeface="EB Garamond"/>
              <a:ea typeface="EB Garamond"/>
              <a:cs typeface="EB Garamond"/>
              <a:sym typeface="EB Garamond"/>
            </a:endParaRPr>
          </a:p>
          <a:p>
            <a:pPr indent="0" lvl="0" marL="0" rtl="0" algn="l">
              <a:spcBef>
                <a:spcPts val="0"/>
              </a:spcBef>
              <a:spcAft>
                <a:spcPts val="0"/>
              </a:spcAft>
              <a:buNone/>
            </a:pPr>
            <a:r>
              <a:rPr lang="en" sz="1600" u="sng">
                <a:solidFill>
                  <a:srgbClr val="1155CC"/>
                </a:solidFill>
                <a:highlight>
                  <a:srgbClr val="FFFFFF"/>
                </a:highlight>
                <a:latin typeface="EB Garamond"/>
                <a:ea typeface="EB Garamond"/>
                <a:cs typeface="EB Garamond"/>
                <a:sym typeface="EB Garamond"/>
                <a:hlinkClick r:id="rId5">
                  <a:extLst>
                    <a:ext uri="{A12FA001-AC4F-418D-AE19-62706E023703}">
                      <ahyp:hlinkClr val="tx"/>
                    </a:ext>
                  </a:extLst>
                </a:hlinkClick>
              </a:rPr>
              <a:t>https://www.bboed.org/domain/293</a:t>
            </a:r>
            <a:endParaRPr sz="1600" u="sng">
              <a:solidFill>
                <a:srgbClr val="1155CC"/>
              </a:solidFill>
              <a:highlight>
                <a:srgbClr val="FFFFFF"/>
              </a:highlight>
              <a:latin typeface="EB Garamond"/>
              <a:ea typeface="EB Garamond"/>
              <a:cs typeface="EB Garamond"/>
              <a:sym typeface="EB Garamond"/>
            </a:endParaRPr>
          </a:p>
          <a:p>
            <a:pPr indent="0" lvl="0" marL="0" rtl="0" algn="l">
              <a:spcBef>
                <a:spcPts val="0"/>
              </a:spcBef>
              <a:spcAft>
                <a:spcPts val="0"/>
              </a:spcAft>
              <a:buNone/>
            </a:pPr>
            <a:r>
              <a:rPr lang="en" sz="1600">
                <a:solidFill>
                  <a:srgbClr val="222222"/>
                </a:solidFill>
                <a:highlight>
                  <a:srgbClr val="FFFFFF"/>
                </a:highlight>
                <a:latin typeface="EB Garamond"/>
                <a:ea typeface="EB Garamond"/>
                <a:cs typeface="EB Garamond"/>
                <a:sym typeface="EB Garamond"/>
              </a:rPr>
              <a:t>For assistance, please email </a:t>
            </a:r>
            <a:r>
              <a:rPr lang="en" sz="1600">
                <a:solidFill>
                  <a:srgbClr val="1155CC"/>
                </a:solidFill>
                <a:highlight>
                  <a:srgbClr val="FFFFFF"/>
                </a:highlight>
                <a:latin typeface="EB Garamond"/>
                <a:ea typeface="EB Garamond"/>
                <a:cs typeface="EB Garamond"/>
                <a:sym typeface="EB Garamond"/>
              </a:rPr>
              <a:t>blackboardhelp@bboed.org</a:t>
            </a:r>
            <a:r>
              <a:rPr lang="en" sz="1600">
                <a:solidFill>
                  <a:srgbClr val="222222"/>
                </a:solidFill>
                <a:highlight>
                  <a:srgbClr val="FFFFFF"/>
                </a:highlight>
                <a:latin typeface="EB Garamond"/>
                <a:ea typeface="EB Garamond"/>
                <a:cs typeface="EB Garamond"/>
                <a:sym typeface="EB Garamond"/>
              </a:rPr>
              <a:t>.</a:t>
            </a:r>
            <a:endParaRPr sz="1600">
              <a:latin typeface="EB Garamond"/>
              <a:ea typeface="EB Garamond"/>
              <a:cs typeface="EB Garamond"/>
              <a:sym typeface="EB Garamond"/>
            </a:endParaRPr>
          </a:p>
          <a:p>
            <a:pPr indent="0" lvl="0" marL="0" rtl="0" algn="l">
              <a:spcBef>
                <a:spcPts val="0"/>
              </a:spcBef>
              <a:spcAft>
                <a:spcPts val="0"/>
              </a:spcAft>
              <a:buNone/>
            </a:pPr>
            <a:r>
              <a:t/>
            </a:r>
            <a:endParaRPr sz="1600">
              <a:latin typeface="EB Garamond"/>
              <a:ea typeface="EB Garamond"/>
              <a:cs typeface="EB Garamond"/>
              <a:sym typeface="EB Garamond"/>
            </a:endParaRPr>
          </a:p>
          <a:p>
            <a:pPr indent="0" lvl="0" marL="0" rtl="0" algn="l">
              <a:spcBef>
                <a:spcPts val="0"/>
              </a:spcBef>
              <a:spcAft>
                <a:spcPts val="0"/>
              </a:spcAft>
              <a:buNone/>
            </a:pPr>
            <a:r>
              <a:rPr lang="en" sz="1600">
                <a:latin typeface="EB Garamond"/>
                <a:ea typeface="EB Garamond"/>
                <a:cs typeface="EB Garamond"/>
                <a:sym typeface="EB Garamond"/>
              </a:rPr>
              <a:t>Learning Platforms:</a:t>
            </a:r>
            <a:endParaRPr sz="1600">
              <a:latin typeface="EB Garamond"/>
              <a:ea typeface="EB Garamond"/>
              <a:cs typeface="EB Garamond"/>
              <a:sym typeface="EB Garamond"/>
            </a:endParaRPr>
          </a:p>
          <a:p>
            <a:pPr indent="0" lvl="0" marL="0" rtl="0" algn="l">
              <a:spcBef>
                <a:spcPts val="0"/>
              </a:spcBef>
              <a:spcAft>
                <a:spcPts val="0"/>
              </a:spcAft>
              <a:buNone/>
            </a:pPr>
            <a:r>
              <a:rPr lang="en" sz="1600">
                <a:latin typeface="EB Garamond"/>
                <a:ea typeface="EB Garamond"/>
                <a:cs typeface="EB Garamond"/>
                <a:sym typeface="EB Garamond"/>
              </a:rPr>
              <a:t>SeeSaw - Pre Kindergarten, K and 1</a:t>
            </a:r>
            <a:endParaRPr sz="1600">
              <a:latin typeface="EB Garamond"/>
              <a:ea typeface="EB Garamond"/>
              <a:cs typeface="EB Garamond"/>
              <a:sym typeface="EB Garamond"/>
            </a:endParaRPr>
          </a:p>
          <a:p>
            <a:pPr indent="0" lvl="0" marL="0" rtl="0" algn="l">
              <a:spcBef>
                <a:spcPts val="0"/>
              </a:spcBef>
              <a:spcAft>
                <a:spcPts val="0"/>
              </a:spcAft>
              <a:buNone/>
            </a:pPr>
            <a:r>
              <a:rPr lang="en" sz="1600">
                <a:latin typeface="EB Garamond"/>
                <a:ea typeface="EB Garamond"/>
                <a:cs typeface="EB Garamond"/>
                <a:sym typeface="EB Garamond"/>
              </a:rPr>
              <a:t>Schoology - 2-8</a:t>
            </a:r>
            <a:endParaRPr sz="1600">
              <a:latin typeface="EB Garamond"/>
              <a:ea typeface="EB Garamond"/>
              <a:cs typeface="EB Garamond"/>
              <a:sym typeface="EB Garamond"/>
            </a:endParaRPr>
          </a:p>
          <a:p>
            <a:pPr indent="0" lvl="0" marL="0" rtl="0" algn="l">
              <a:spcBef>
                <a:spcPts val="0"/>
              </a:spcBef>
              <a:spcAft>
                <a:spcPts val="0"/>
              </a:spcAft>
              <a:buNone/>
            </a:pPr>
            <a:r>
              <a:t/>
            </a:r>
            <a:endParaRPr sz="1600">
              <a:latin typeface="EB Garamond"/>
              <a:ea typeface="EB Garamond"/>
              <a:cs typeface="EB Garamond"/>
              <a:sym typeface="EB Garamond"/>
            </a:endParaRPr>
          </a:p>
          <a:p>
            <a:pPr indent="0" lvl="0" marL="0" rtl="0" algn="l">
              <a:spcBef>
                <a:spcPts val="0"/>
              </a:spcBef>
              <a:spcAft>
                <a:spcPts val="0"/>
              </a:spcAft>
              <a:buNone/>
            </a:pPr>
            <a:r>
              <a:rPr lang="en" sz="1600">
                <a:latin typeface="EB Garamond"/>
                <a:ea typeface="EB Garamond"/>
                <a:cs typeface="EB Garamond"/>
                <a:sym typeface="EB Garamond"/>
              </a:rPr>
              <a:t>Communicate directly with your child’s teacher</a:t>
            </a:r>
            <a:endParaRPr sz="1600">
              <a:latin typeface="EB Garamond"/>
              <a:ea typeface="EB Garamond"/>
              <a:cs typeface="EB Garamond"/>
              <a:sym typeface="EB Garamond"/>
            </a:endParaRPr>
          </a:p>
        </p:txBody>
      </p:sp>
      <p:pic>
        <p:nvPicPr>
          <p:cNvPr id="165" name="Google Shape;165;p19"/>
          <p:cNvPicPr preferRelativeResize="0"/>
          <p:nvPr/>
        </p:nvPicPr>
        <p:blipFill>
          <a:blip r:embed="rId6">
            <a:alphaModFix/>
          </a:blip>
          <a:stretch>
            <a:fillRect/>
          </a:stretch>
        </p:blipFill>
        <p:spPr>
          <a:xfrm>
            <a:off x="6168825" y="3077875"/>
            <a:ext cx="2474600" cy="1649324"/>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9" name="Shape 169"/>
        <p:cNvGrpSpPr/>
        <p:nvPr/>
      </p:nvGrpSpPr>
      <p:grpSpPr>
        <a:xfrm>
          <a:off x="0" y="0"/>
          <a:ext cx="0" cy="0"/>
          <a:chOff x="0" y="0"/>
          <a:chExt cx="0" cy="0"/>
        </a:xfrm>
      </p:grpSpPr>
      <p:sp>
        <p:nvSpPr>
          <p:cNvPr id="170" name="Google Shape;170;p20"/>
          <p:cNvSpPr txBox="1"/>
          <p:nvPr>
            <p:ph idx="12" type="sldNum"/>
          </p:nvPr>
        </p:nvSpPr>
        <p:spPr>
          <a:xfrm>
            <a:off x="8390734" y="4543668"/>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a:t>‹#›</a:t>
            </a:fld>
            <a:endParaRPr/>
          </a:p>
        </p:txBody>
      </p:sp>
      <p:sp>
        <p:nvSpPr>
          <p:cNvPr id="171" name="Google Shape;171;p20"/>
          <p:cNvSpPr txBox="1"/>
          <p:nvPr/>
        </p:nvSpPr>
        <p:spPr>
          <a:xfrm>
            <a:off x="617750" y="577475"/>
            <a:ext cx="7829400" cy="6003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sz="2700">
                <a:latin typeface="EB Garamond"/>
                <a:ea typeface="EB Garamond"/>
                <a:cs typeface="EB Garamond"/>
                <a:sym typeface="EB Garamond"/>
              </a:rPr>
              <a:t>Monitoring Student Progress</a:t>
            </a:r>
            <a:endParaRPr b="1" sz="2700">
              <a:latin typeface="EB Garamond"/>
              <a:ea typeface="EB Garamond"/>
              <a:cs typeface="EB Garamond"/>
              <a:sym typeface="EB Garamond"/>
            </a:endParaRPr>
          </a:p>
        </p:txBody>
      </p:sp>
      <p:sp>
        <p:nvSpPr>
          <p:cNvPr id="172" name="Google Shape;172;p20"/>
          <p:cNvSpPr txBox="1"/>
          <p:nvPr/>
        </p:nvSpPr>
        <p:spPr>
          <a:xfrm>
            <a:off x="147725" y="1598100"/>
            <a:ext cx="4190100" cy="28938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sz="2200">
                <a:latin typeface="EB Garamond"/>
                <a:ea typeface="EB Garamond"/>
                <a:cs typeface="EB Garamond"/>
                <a:sym typeface="EB Garamond"/>
              </a:rPr>
              <a:t>Progress Reports</a:t>
            </a:r>
            <a:endParaRPr sz="2200">
              <a:latin typeface="EB Garamond"/>
              <a:ea typeface="EB Garamond"/>
              <a:cs typeface="EB Garamond"/>
              <a:sym typeface="EB Garamond"/>
            </a:endParaRPr>
          </a:p>
          <a:p>
            <a:pPr indent="0" lvl="0" marL="0" rtl="0" algn="ctr">
              <a:spcBef>
                <a:spcPts val="0"/>
              </a:spcBef>
              <a:spcAft>
                <a:spcPts val="0"/>
              </a:spcAft>
              <a:buNone/>
            </a:pPr>
            <a:r>
              <a:rPr b="1" lang="en" sz="2200">
                <a:latin typeface="EB Garamond"/>
                <a:ea typeface="EB Garamond"/>
                <a:cs typeface="EB Garamond"/>
                <a:sym typeface="EB Garamond"/>
              </a:rPr>
              <a:t>Grades PreK-3 </a:t>
            </a:r>
            <a:endParaRPr b="1" sz="2200">
              <a:latin typeface="EB Garamond"/>
              <a:ea typeface="EB Garamond"/>
              <a:cs typeface="EB Garamond"/>
              <a:sym typeface="EB Garamond"/>
            </a:endParaRPr>
          </a:p>
          <a:p>
            <a:pPr indent="0" lvl="0" marL="0" rtl="0" algn="ctr">
              <a:spcBef>
                <a:spcPts val="0"/>
              </a:spcBef>
              <a:spcAft>
                <a:spcPts val="0"/>
              </a:spcAft>
              <a:buNone/>
            </a:pPr>
            <a:r>
              <a:rPr i="1" lang="en" sz="2200">
                <a:latin typeface="EB Garamond"/>
                <a:ea typeface="EB Garamond"/>
                <a:cs typeface="EB Garamond"/>
                <a:sym typeface="EB Garamond"/>
              </a:rPr>
              <a:t>Three times per year (Trimester)</a:t>
            </a:r>
            <a:endParaRPr i="1" sz="2200">
              <a:latin typeface="EB Garamond"/>
              <a:ea typeface="EB Garamond"/>
              <a:cs typeface="EB Garamond"/>
              <a:sym typeface="EB Garamond"/>
            </a:endParaRPr>
          </a:p>
          <a:p>
            <a:pPr indent="0" lvl="0" marL="0" rtl="0" algn="ctr">
              <a:spcBef>
                <a:spcPts val="0"/>
              </a:spcBef>
              <a:spcAft>
                <a:spcPts val="0"/>
              </a:spcAft>
              <a:buNone/>
            </a:pPr>
            <a:r>
              <a:t/>
            </a:r>
            <a:endParaRPr i="1" sz="2200">
              <a:latin typeface="EB Garamond"/>
              <a:ea typeface="EB Garamond"/>
              <a:cs typeface="EB Garamond"/>
              <a:sym typeface="EB Garamond"/>
            </a:endParaRPr>
          </a:p>
          <a:p>
            <a:pPr indent="0" lvl="0" marL="0" rtl="0" algn="ctr">
              <a:spcBef>
                <a:spcPts val="0"/>
              </a:spcBef>
              <a:spcAft>
                <a:spcPts val="0"/>
              </a:spcAft>
              <a:buNone/>
            </a:pPr>
            <a:r>
              <a:rPr b="1" lang="en" sz="2200">
                <a:latin typeface="EB Garamond"/>
                <a:ea typeface="EB Garamond"/>
                <a:cs typeface="EB Garamond"/>
                <a:sym typeface="EB Garamond"/>
              </a:rPr>
              <a:t>Grades 4-8</a:t>
            </a:r>
            <a:endParaRPr b="1" sz="2200">
              <a:latin typeface="EB Garamond"/>
              <a:ea typeface="EB Garamond"/>
              <a:cs typeface="EB Garamond"/>
              <a:sym typeface="EB Garamond"/>
            </a:endParaRPr>
          </a:p>
          <a:p>
            <a:pPr indent="0" lvl="0" marL="0" rtl="0" algn="ctr">
              <a:spcBef>
                <a:spcPts val="0"/>
              </a:spcBef>
              <a:spcAft>
                <a:spcPts val="0"/>
              </a:spcAft>
              <a:buNone/>
            </a:pPr>
            <a:r>
              <a:rPr i="1" lang="en" sz="2200">
                <a:latin typeface="EB Garamond"/>
                <a:ea typeface="EB Garamond"/>
                <a:cs typeface="EB Garamond"/>
                <a:sym typeface="EB Garamond"/>
              </a:rPr>
              <a:t>Four Marking Periods</a:t>
            </a:r>
            <a:endParaRPr i="1" sz="2200">
              <a:latin typeface="EB Garamond"/>
              <a:ea typeface="EB Garamond"/>
              <a:cs typeface="EB Garamond"/>
              <a:sym typeface="EB Garamond"/>
            </a:endParaRPr>
          </a:p>
          <a:p>
            <a:pPr indent="0" lvl="0" marL="0" rtl="0" algn="ctr">
              <a:spcBef>
                <a:spcPts val="0"/>
              </a:spcBef>
              <a:spcAft>
                <a:spcPts val="0"/>
              </a:spcAft>
              <a:buNone/>
            </a:pPr>
            <a:r>
              <a:t/>
            </a:r>
            <a:endParaRPr i="1" sz="2200">
              <a:latin typeface="EB Garamond"/>
              <a:ea typeface="EB Garamond"/>
              <a:cs typeface="EB Garamond"/>
              <a:sym typeface="EB Garamond"/>
            </a:endParaRPr>
          </a:p>
          <a:p>
            <a:pPr indent="0" lvl="0" marL="0" rtl="0" algn="ctr">
              <a:spcBef>
                <a:spcPts val="0"/>
              </a:spcBef>
              <a:spcAft>
                <a:spcPts val="0"/>
              </a:spcAft>
              <a:buNone/>
            </a:pPr>
            <a:r>
              <a:rPr b="1" lang="en" sz="2200">
                <a:latin typeface="EB Garamond"/>
                <a:ea typeface="EB Garamond"/>
                <a:cs typeface="EB Garamond"/>
                <a:sym typeface="EB Garamond"/>
              </a:rPr>
              <a:t>Parent Portal / Student Portal</a:t>
            </a:r>
            <a:endParaRPr b="1" sz="2200">
              <a:latin typeface="EB Garamond"/>
              <a:ea typeface="EB Garamond"/>
              <a:cs typeface="EB Garamond"/>
              <a:sym typeface="EB Garamond"/>
            </a:endParaRPr>
          </a:p>
        </p:txBody>
      </p:sp>
      <p:sp>
        <p:nvSpPr>
          <p:cNvPr id="173" name="Google Shape;173;p20"/>
          <p:cNvSpPr txBox="1"/>
          <p:nvPr/>
        </p:nvSpPr>
        <p:spPr>
          <a:xfrm>
            <a:off x="4834625" y="1598100"/>
            <a:ext cx="3813900" cy="32325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sz="2200">
                <a:latin typeface="EB Garamond"/>
                <a:ea typeface="EB Garamond"/>
                <a:cs typeface="EB Garamond"/>
                <a:sym typeface="EB Garamond"/>
              </a:rPr>
              <a:t>Report Cards</a:t>
            </a:r>
            <a:endParaRPr sz="2200">
              <a:latin typeface="EB Garamond"/>
              <a:ea typeface="EB Garamond"/>
              <a:cs typeface="EB Garamond"/>
              <a:sym typeface="EB Garamond"/>
            </a:endParaRPr>
          </a:p>
          <a:p>
            <a:pPr indent="0" lvl="0" marL="0" rtl="0" algn="ctr">
              <a:spcBef>
                <a:spcPts val="0"/>
              </a:spcBef>
              <a:spcAft>
                <a:spcPts val="0"/>
              </a:spcAft>
              <a:buNone/>
            </a:pPr>
            <a:r>
              <a:rPr b="1" lang="en" sz="2200">
                <a:latin typeface="EB Garamond"/>
                <a:ea typeface="EB Garamond"/>
                <a:cs typeface="EB Garamond"/>
                <a:sym typeface="EB Garamond"/>
              </a:rPr>
              <a:t>Grades PreK-3 </a:t>
            </a:r>
            <a:endParaRPr b="1" sz="2200">
              <a:latin typeface="EB Garamond"/>
              <a:ea typeface="EB Garamond"/>
              <a:cs typeface="EB Garamond"/>
              <a:sym typeface="EB Garamond"/>
            </a:endParaRPr>
          </a:p>
          <a:p>
            <a:pPr indent="0" lvl="0" marL="0" rtl="0" algn="ctr">
              <a:spcBef>
                <a:spcPts val="0"/>
              </a:spcBef>
              <a:spcAft>
                <a:spcPts val="0"/>
              </a:spcAft>
              <a:buNone/>
            </a:pPr>
            <a:r>
              <a:rPr i="1" lang="en" sz="2200">
                <a:latin typeface="EB Garamond"/>
                <a:ea typeface="EB Garamond"/>
                <a:cs typeface="EB Garamond"/>
                <a:sym typeface="EB Garamond"/>
              </a:rPr>
              <a:t>Three times per year (Trimester)</a:t>
            </a:r>
            <a:endParaRPr i="1" sz="2200">
              <a:latin typeface="EB Garamond"/>
              <a:ea typeface="EB Garamond"/>
              <a:cs typeface="EB Garamond"/>
              <a:sym typeface="EB Garamond"/>
            </a:endParaRPr>
          </a:p>
          <a:p>
            <a:pPr indent="0" lvl="0" marL="0" rtl="0" algn="ctr">
              <a:spcBef>
                <a:spcPts val="0"/>
              </a:spcBef>
              <a:spcAft>
                <a:spcPts val="0"/>
              </a:spcAft>
              <a:buNone/>
            </a:pPr>
            <a:r>
              <a:t/>
            </a:r>
            <a:endParaRPr i="1" sz="2200">
              <a:latin typeface="EB Garamond"/>
              <a:ea typeface="EB Garamond"/>
              <a:cs typeface="EB Garamond"/>
              <a:sym typeface="EB Garamond"/>
            </a:endParaRPr>
          </a:p>
          <a:p>
            <a:pPr indent="0" lvl="0" marL="0" rtl="0" algn="ctr">
              <a:spcBef>
                <a:spcPts val="0"/>
              </a:spcBef>
              <a:spcAft>
                <a:spcPts val="0"/>
              </a:spcAft>
              <a:buNone/>
            </a:pPr>
            <a:r>
              <a:rPr b="1" lang="en" sz="2200">
                <a:latin typeface="EB Garamond"/>
                <a:ea typeface="EB Garamond"/>
                <a:cs typeface="EB Garamond"/>
                <a:sym typeface="EB Garamond"/>
              </a:rPr>
              <a:t>Grades 4-8</a:t>
            </a:r>
            <a:endParaRPr b="1" sz="2200">
              <a:latin typeface="EB Garamond"/>
              <a:ea typeface="EB Garamond"/>
              <a:cs typeface="EB Garamond"/>
              <a:sym typeface="EB Garamond"/>
            </a:endParaRPr>
          </a:p>
          <a:p>
            <a:pPr indent="0" lvl="0" marL="0" rtl="0" algn="ctr">
              <a:spcBef>
                <a:spcPts val="0"/>
              </a:spcBef>
              <a:spcAft>
                <a:spcPts val="0"/>
              </a:spcAft>
              <a:buNone/>
            </a:pPr>
            <a:r>
              <a:rPr i="1" lang="en" sz="2200">
                <a:latin typeface="EB Garamond"/>
                <a:ea typeface="EB Garamond"/>
                <a:cs typeface="EB Garamond"/>
                <a:sym typeface="EB Garamond"/>
              </a:rPr>
              <a:t>Four Marking Periods</a:t>
            </a:r>
            <a:endParaRPr i="1" sz="2200">
              <a:latin typeface="EB Garamond"/>
              <a:ea typeface="EB Garamond"/>
              <a:cs typeface="EB Garamond"/>
              <a:sym typeface="EB Garamond"/>
            </a:endParaRPr>
          </a:p>
          <a:p>
            <a:pPr indent="0" lvl="0" marL="0" rtl="0" algn="ctr">
              <a:spcBef>
                <a:spcPts val="0"/>
              </a:spcBef>
              <a:spcAft>
                <a:spcPts val="0"/>
              </a:spcAft>
              <a:buNone/>
            </a:pPr>
            <a:r>
              <a:t/>
            </a:r>
            <a:endParaRPr i="1" sz="2200">
              <a:latin typeface="EB Garamond"/>
              <a:ea typeface="EB Garamond"/>
              <a:cs typeface="EB Garamond"/>
              <a:sym typeface="EB Garamond"/>
            </a:endParaRPr>
          </a:p>
          <a:p>
            <a:pPr indent="0" lvl="0" marL="0" rtl="0" algn="ctr">
              <a:spcBef>
                <a:spcPts val="0"/>
              </a:spcBef>
              <a:spcAft>
                <a:spcPts val="0"/>
              </a:spcAft>
              <a:buNone/>
            </a:pPr>
            <a:r>
              <a:rPr b="1" lang="en" sz="2200">
                <a:latin typeface="EB Garamond"/>
                <a:ea typeface="EB Garamond"/>
                <a:cs typeface="EB Garamond"/>
                <a:sym typeface="EB Garamond"/>
              </a:rPr>
              <a:t>Realtime / Realtime Mobile App</a:t>
            </a:r>
            <a:endParaRPr>
              <a:latin typeface="Calibri"/>
              <a:ea typeface="Calibri"/>
              <a:cs typeface="Calibri"/>
              <a:sym typeface="Calibri"/>
            </a:endParaRPr>
          </a:p>
        </p:txBody>
      </p:sp>
      <p:pic>
        <p:nvPicPr>
          <p:cNvPr id="174" name="Google Shape;174;p20"/>
          <p:cNvPicPr preferRelativeResize="0"/>
          <p:nvPr/>
        </p:nvPicPr>
        <p:blipFill>
          <a:blip r:embed="rId3">
            <a:alphaModFix/>
          </a:blip>
          <a:stretch>
            <a:fillRect/>
          </a:stretch>
        </p:blipFill>
        <p:spPr>
          <a:xfrm>
            <a:off x="6583075" y="166737"/>
            <a:ext cx="2132676" cy="1421774"/>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8" name="Shape 178"/>
        <p:cNvGrpSpPr/>
        <p:nvPr/>
      </p:nvGrpSpPr>
      <p:grpSpPr>
        <a:xfrm>
          <a:off x="0" y="0"/>
          <a:ext cx="0" cy="0"/>
          <a:chOff x="0" y="0"/>
          <a:chExt cx="0" cy="0"/>
        </a:xfrm>
      </p:grpSpPr>
      <p:sp>
        <p:nvSpPr>
          <p:cNvPr id="179" name="Google Shape;179;p21"/>
          <p:cNvSpPr txBox="1"/>
          <p:nvPr>
            <p:ph idx="12" type="sldNum"/>
          </p:nvPr>
        </p:nvSpPr>
        <p:spPr>
          <a:xfrm>
            <a:off x="8390734" y="4543668"/>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a:t>‹#›</a:t>
            </a:fld>
            <a:endParaRPr/>
          </a:p>
        </p:txBody>
      </p:sp>
      <p:sp>
        <p:nvSpPr>
          <p:cNvPr id="180" name="Google Shape;180;p21"/>
          <p:cNvSpPr txBox="1"/>
          <p:nvPr/>
        </p:nvSpPr>
        <p:spPr>
          <a:xfrm>
            <a:off x="402875" y="335750"/>
            <a:ext cx="5761200" cy="4048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sz="3100">
                <a:latin typeface="EB Garamond"/>
                <a:ea typeface="EB Garamond"/>
                <a:cs typeface="EB Garamond"/>
                <a:sym typeface="EB Garamond"/>
              </a:rPr>
              <a:t>Attendance Policy</a:t>
            </a:r>
            <a:endParaRPr b="1" sz="3100">
              <a:latin typeface="EB Garamond"/>
              <a:ea typeface="EB Garamond"/>
              <a:cs typeface="EB Garamond"/>
              <a:sym typeface="EB Garamond"/>
            </a:endParaRPr>
          </a:p>
          <a:p>
            <a:pPr indent="0" lvl="0" marL="0" rtl="0" algn="l">
              <a:spcBef>
                <a:spcPts val="0"/>
              </a:spcBef>
              <a:spcAft>
                <a:spcPts val="0"/>
              </a:spcAft>
              <a:buNone/>
            </a:pPr>
            <a:r>
              <a:t/>
            </a:r>
            <a:endParaRPr sz="2200">
              <a:latin typeface="EB Garamond"/>
              <a:ea typeface="EB Garamond"/>
              <a:cs typeface="EB Garamond"/>
              <a:sym typeface="EB Garamond"/>
            </a:endParaRPr>
          </a:p>
          <a:p>
            <a:pPr indent="0" lvl="0" marL="0" rtl="0" algn="l">
              <a:spcBef>
                <a:spcPts val="0"/>
              </a:spcBef>
              <a:spcAft>
                <a:spcPts val="0"/>
              </a:spcAft>
              <a:buNone/>
            </a:pPr>
            <a:r>
              <a:rPr lang="en" sz="2200">
                <a:latin typeface="EB Garamond"/>
                <a:ea typeface="EB Garamond"/>
                <a:cs typeface="EB Garamond"/>
                <a:sym typeface="EB Garamond"/>
              </a:rPr>
              <a:t>If a student misses homeroom, they will be marked absent for the day - an auto-generated phone call / email will be sent directly to the child’s contact regardless if you notify the teacher/secretary.</a:t>
            </a:r>
            <a:endParaRPr sz="2200">
              <a:latin typeface="EB Garamond"/>
              <a:ea typeface="EB Garamond"/>
              <a:cs typeface="EB Garamond"/>
              <a:sym typeface="EB Garamond"/>
            </a:endParaRPr>
          </a:p>
          <a:p>
            <a:pPr indent="0" lvl="0" marL="0" rtl="0" algn="l">
              <a:spcBef>
                <a:spcPts val="0"/>
              </a:spcBef>
              <a:spcAft>
                <a:spcPts val="0"/>
              </a:spcAft>
              <a:buNone/>
            </a:pPr>
            <a:r>
              <a:t/>
            </a:r>
            <a:endParaRPr sz="2200">
              <a:latin typeface="EB Garamond"/>
              <a:ea typeface="EB Garamond"/>
              <a:cs typeface="EB Garamond"/>
              <a:sym typeface="EB Garamond"/>
            </a:endParaRPr>
          </a:p>
          <a:p>
            <a:pPr indent="0" lvl="0" marL="0" rtl="0" algn="l">
              <a:spcBef>
                <a:spcPts val="0"/>
              </a:spcBef>
              <a:spcAft>
                <a:spcPts val="0"/>
              </a:spcAft>
              <a:buNone/>
            </a:pPr>
            <a:r>
              <a:rPr lang="en" sz="2200">
                <a:latin typeface="EB Garamond"/>
                <a:ea typeface="EB Garamond"/>
                <a:cs typeface="EB Garamond"/>
                <a:sym typeface="EB Garamond"/>
              </a:rPr>
              <a:t>Written notification will be sent on the 4th, 8th, and 10th day</a:t>
            </a:r>
            <a:endParaRPr sz="2200">
              <a:latin typeface="EB Garamond"/>
              <a:ea typeface="EB Garamond"/>
              <a:cs typeface="EB Garamond"/>
              <a:sym typeface="EB Garamond"/>
            </a:endParaRPr>
          </a:p>
          <a:p>
            <a:pPr indent="0" lvl="0" marL="0" rtl="0" algn="l">
              <a:spcBef>
                <a:spcPts val="0"/>
              </a:spcBef>
              <a:spcAft>
                <a:spcPts val="0"/>
              </a:spcAft>
              <a:buNone/>
            </a:pPr>
            <a:r>
              <a:t/>
            </a:r>
            <a:endParaRPr sz="2200">
              <a:latin typeface="EB Garamond"/>
              <a:ea typeface="EB Garamond"/>
              <a:cs typeface="EB Garamond"/>
              <a:sym typeface="EB Garamond"/>
            </a:endParaRPr>
          </a:p>
          <a:p>
            <a:pPr indent="0" lvl="0" marL="0" rtl="0" algn="l">
              <a:spcBef>
                <a:spcPts val="0"/>
              </a:spcBef>
              <a:spcAft>
                <a:spcPts val="0"/>
              </a:spcAft>
              <a:buNone/>
            </a:pPr>
            <a:r>
              <a:t/>
            </a:r>
            <a:endParaRPr sz="2200">
              <a:latin typeface="EB Garamond"/>
              <a:ea typeface="EB Garamond"/>
              <a:cs typeface="EB Garamond"/>
              <a:sym typeface="EB Garamond"/>
            </a:endParaRPr>
          </a:p>
        </p:txBody>
      </p:sp>
      <p:pic>
        <p:nvPicPr>
          <p:cNvPr id="181" name="Google Shape;181;p21"/>
          <p:cNvPicPr preferRelativeResize="0"/>
          <p:nvPr/>
        </p:nvPicPr>
        <p:blipFill>
          <a:blip r:embed="rId3">
            <a:alphaModFix/>
          </a:blip>
          <a:stretch>
            <a:fillRect/>
          </a:stretch>
        </p:blipFill>
        <p:spPr>
          <a:xfrm>
            <a:off x="6212175" y="3259117"/>
            <a:ext cx="2931825" cy="1678158"/>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5" name="Shape 185"/>
        <p:cNvGrpSpPr/>
        <p:nvPr/>
      </p:nvGrpSpPr>
      <p:grpSpPr>
        <a:xfrm>
          <a:off x="0" y="0"/>
          <a:ext cx="0" cy="0"/>
          <a:chOff x="0" y="0"/>
          <a:chExt cx="0" cy="0"/>
        </a:xfrm>
      </p:grpSpPr>
      <p:sp>
        <p:nvSpPr>
          <p:cNvPr id="186" name="Google Shape;186;p22"/>
          <p:cNvSpPr txBox="1"/>
          <p:nvPr>
            <p:ph idx="12" type="sldNum"/>
          </p:nvPr>
        </p:nvSpPr>
        <p:spPr>
          <a:xfrm>
            <a:off x="8390734" y="4543668"/>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a:t>‹#›</a:t>
            </a:fld>
            <a:endParaRPr/>
          </a:p>
        </p:txBody>
      </p:sp>
      <p:sp>
        <p:nvSpPr>
          <p:cNvPr id="187" name="Google Shape;187;p22"/>
          <p:cNvSpPr txBox="1"/>
          <p:nvPr/>
        </p:nvSpPr>
        <p:spPr>
          <a:xfrm>
            <a:off x="268600" y="255175"/>
            <a:ext cx="6540300" cy="6465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sz="3000">
                <a:latin typeface="EB Garamond"/>
                <a:ea typeface="EB Garamond"/>
                <a:cs typeface="EB Garamond"/>
                <a:sym typeface="EB Garamond"/>
              </a:rPr>
              <a:t>Retention Information - 5410</a:t>
            </a:r>
            <a:endParaRPr b="1" sz="3000">
              <a:latin typeface="EB Garamond"/>
              <a:ea typeface="EB Garamond"/>
              <a:cs typeface="EB Garamond"/>
              <a:sym typeface="EB Garamond"/>
            </a:endParaRPr>
          </a:p>
        </p:txBody>
      </p:sp>
      <p:sp>
        <p:nvSpPr>
          <p:cNvPr id="188" name="Google Shape;188;p22"/>
          <p:cNvSpPr txBox="1"/>
          <p:nvPr/>
        </p:nvSpPr>
        <p:spPr>
          <a:xfrm>
            <a:off x="53725" y="1262375"/>
            <a:ext cx="3639300" cy="2909400"/>
          </a:xfrm>
          <a:prstGeom prst="rect">
            <a:avLst/>
          </a:prstGeom>
          <a:noFill/>
          <a:ln>
            <a:noFill/>
          </a:ln>
        </p:spPr>
        <p:txBody>
          <a:bodyPr anchorCtr="0" anchor="t" bIns="91425" lIns="91425" spcFirstLastPara="1" rIns="91425" wrap="square" tIns="91425">
            <a:spAutoFit/>
          </a:bodyPr>
          <a:lstStyle/>
          <a:p>
            <a:pPr indent="0" lvl="0" marL="0" rtl="0" algn="ctr">
              <a:lnSpc>
                <a:spcPct val="142857"/>
              </a:lnSpc>
              <a:spcBef>
                <a:spcPts val="0"/>
              </a:spcBef>
              <a:spcAft>
                <a:spcPts val="0"/>
              </a:spcAft>
              <a:buNone/>
            </a:pPr>
            <a:r>
              <a:rPr lang="en" sz="1700" u="sng">
                <a:latin typeface="EB Garamond"/>
                <a:ea typeface="EB Garamond"/>
                <a:cs typeface="EB Garamond"/>
                <a:sym typeface="EB Garamond"/>
              </a:rPr>
              <a:t>Grade K &amp; Grade 1</a:t>
            </a:r>
            <a:endParaRPr u="sng">
              <a:latin typeface="EB Garamond"/>
              <a:ea typeface="EB Garamond"/>
              <a:cs typeface="EB Garamond"/>
              <a:sym typeface="EB Garamond"/>
            </a:endParaRPr>
          </a:p>
          <a:p>
            <a:pPr indent="0" lvl="0" marL="0" rtl="0" algn="ctr">
              <a:lnSpc>
                <a:spcPct val="142857"/>
              </a:lnSpc>
              <a:spcBef>
                <a:spcPts val="1100"/>
              </a:spcBef>
              <a:spcAft>
                <a:spcPts val="1100"/>
              </a:spcAft>
              <a:buNone/>
            </a:pPr>
            <a:r>
              <a:rPr lang="en" sz="1500">
                <a:latin typeface="EB Garamond"/>
                <a:ea typeface="EB Garamond"/>
                <a:cs typeface="EB Garamond"/>
                <a:sym typeface="EB Garamond"/>
              </a:rPr>
              <a:t>If a student scores Needs Support</a:t>
            </a:r>
            <a:br>
              <a:rPr lang="en" sz="1500">
                <a:latin typeface="EB Garamond"/>
                <a:ea typeface="EB Garamond"/>
                <a:cs typeface="EB Garamond"/>
                <a:sym typeface="EB Garamond"/>
              </a:rPr>
            </a:br>
            <a:r>
              <a:rPr lang="en" sz="1500">
                <a:latin typeface="EB Garamond"/>
                <a:ea typeface="EB Garamond"/>
                <a:cs typeface="EB Garamond"/>
                <a:sym typeface="EB Garamond"/>
              </a:rPr>
              <a:t> on more than 40% of the grade level standards in Literacy Development &amp; Mathematics, the student will be retained. *Please note Kindergarten students will be retained based upon mutual agreement between parent/guardian &amp; school administration.</a:t>
            </a:r>
            <a:endParaRPr>
              <a:latin typeface="EB Garamond"/>
              <a:ea typeface="EB Garamond"/>
              <a:cs typeface="EB Garamond"/>
              <a:sym typeface="EB Garamond"/>
            </a:endParaRPr>
          </a:p>
        </p:txBody>
      </p:sp>
      <p:sp>
        <p:nvSpPr>
          <p:cNvPr id="189" name="Google Shape;189;p22"/>
          <p:cNvSpPr txBox="1"/>
          <p:nvPr/>
        </p:nvSpPr>
        <p:spPr>
          <a:xfrm>
            <a:off x="4915150" y="564025"/>
            <a:ext cx="3344100" cy="1649400"/>
          </a:xfrm>
          <a:prstGeom prst="rect">
            <a:avLst/>
          </a:prstGeom>
          <a:noFill/>
          <a:ln>
            <a:noFill/>
          </a:ln>
        </p:spPr>
        <p:txBody>
          <a:bodyPr anchorCtr="0" anchor="t" bIns="91425" lIns="91425" spcFirstLastPara="1" rIns="91425" wrap="square" tIns="91425">
            <a:spAutoFit/>
          </a:bodyPr>
          <a:lstStyle/>
          <a:p>
            <a:pPr indent="0" lvl="0" marL="0" rtl="0" algn="ctr">
              <a:lnSpc>
                <a:spcPct val="142857"/>
              </a:lnSpc>
              <a:spcBef>
                <a:spcPts val="0"/>
              </a:spcBef>
              <a:spcAft>
                <a:spcPts val="0"/>
              </a:spcAft>
              <a:buNone/>
            </a:pPr>
            <a:r>
              <a:rPr lang="en" sz="1700" u="sng">
                <a:latin typeface="EB Garamond"/>
                <a:ea typeface="EB Garamond"/>
                <a:cs typeface="EB Garamond"/>
                <a:sym typeface="EB Garamond"/>
              </a:rPr>
              <a:t>Grade 2 &amp; Grade 3</a:t>
            </a:r>
            <a:endParaRPr sz="1700" u="sng">
              <a:latin typeface="EB Garamond"/>
              <a:ea typeface="EB Garamond"/>
              <a:cs typeface="EB Garamond"/>
              <a:sym typeface="EB Garamond"/>
            </a:endParaRPr>
          </a:p>
          <a:p>
            <a:pPr indent="0" lvl="0" marL="0" rtl="0" algn="ctr">
              <a:lnSpc>
                <a:spcPct val="142857"/>
              </a:lnSpc>
              <a:spcBef>
                <a:spcPts val="1100"/>
              </a:spcBef>
              <a:spcAft>
                <a:spcPts val="1100"/>
              </a:spcAft>
              <a:buNone/>
            </a:pPr>
            <a:r>
              <a:rPr lang="en" sz="1600">
                <a:latin typeface="EB Garamond"/>
                <a:ea typeface="EB Garamond"/>
                <a:cs typeface="EB Garamond"/>
                <a:sym typeface="EB Garamond"/>
              </a:rPr>
              <a:t>Any student with a final failing grade in either Literacy Development or Math will be retained at grade level. </a:t>
            </a:r>
            <a:endParaRPr>
              <a:latin typeface="EB Garamond"/>
              <a:ea typeface="EB Garamond"/>
              <a:cs typeface="EB Garamond"/>
              <a:sym typeface="EB Garamond"/>
            </a:endParaRPr>
          </a:p>
        </p:txBody>
      </p:sp>
      <p:sp>
        <p:nvSpPr>
          <p:cNvPr id="190" name="Google Shape;190;p22"/>
          <p:cNvSpPr txBox="1"/>
          <p:nvPr/>
        </p:nvSpPr>
        <p:spPr>
          <a:xfrm>
            <a:off x="4525725" y="2377900"/>
            <a:ext cx="4413600" cy="2001300"/>
          </a:xfrm>
          <a:prstGeom prst="rect">
            <a:avLst/>
          </a:prstGeom>
          <a:noFill/>
          <a:ln>
            <a:noFill/>
          </a:ln>
        </p:spPr>
        <p:txBody>
          <a:bodyPr anchorCtr="0" anchor="t" bIns="91425" lIns="91425" spcFirstLastPara="1" rIns="91425" wrap="square" tIns="91425">
            <a:spAutoFit/>
          </a:bodyPr>
          <a:lstStyle/>
          <a:p>
            <a:pPr indent="0" lvl="0" marL="0" rtl="0" algn="ctr">
              <a:lnSpc>
                <a:spcPct val="142857"/>
              </a:lnSpc>
              <a:spcBef>
                <a:spcPts val="0"/>
              </a:spcBef>
              <a:spcAft>
                <a:spcPts val="0"/>
              </a:spcAft>
              <a:buNone/>
            </a:pPr>
            <a:r>
              <a:rPr lang="en" sz="1700" u="sng">
                <a:latin typeface="EB Garamond"/>
                <a:ea typeface="EB Garamond"/>
                <a:cs typeface="EB Garamond"/>
                <a:sym typeface="EB Garamond"/>
              </a:rPr>
              <a:t>Grade 4 - Grade 8 </a:t>
            </a:r>
            <a:endParaRPr sz="1700" u="sng">
              <a:latin typeface="EB Garamond"/>
              <a:ea typeface="EB Garamond"/>
              <a:cs typeface="EB Garamond"/>
              <a:sym typeface="EB Garamond"/>
            </a:endParaRPr>
          </a:p>
          <a:p>
            <a:pPr indent="0" lvl="0" marL="0" rtl="0" algn="ctr">
              <a:lnSpc>
                <a:spcPct val="142857"/>
              </a:lnSpc>
              <a:spcBef>
                <a:spcPts val="1100"/>
              </a:spcBef>
              <a:spcAft>
                <a:spcPts val="1100"/>
              </a:spcAft>
              <a:buNone/>
            </a:pPr>
            <a:r>
              <a:rPr lang="en" sz="1600">
                <a:latin typeface="EB Garamond"/>
                <a:ea typeface="EB Garamond"/>
                <a:cs typeface="EB Garamond"/>
                <a:sym typeface="EB Garamond"/>
              </a:rPr>
              <a:t>Any student with a final failing grade in Math will be retained at grade level. Any student with a final failing grade in two major subjects (ELA, Math, Science, Social Studies) will be retained at grade level.</a:t>
            </a:r>
            <a:endParaRPr>
              <a:latin typeface="EB Garamond"/>
              <a:ea typeface="EB Garamond"/>
              <a:cs typeface="EB Garamond"/>
              <a:sym typeface="EB Garamond"/>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4" name="Shape 194"/>
        <p:cNvGrpSpPr/>
        <p:nvPr/>
      </p:nvGrpSpPr>
      <p:grpSpPr>
        <a:xfrm>
          <a:off x="0" y="0"/>
          <a:ext cx="0" cy="0"/>
          <a:chOff x="0" y="0"/>
          <a:chExt cx="0" cy="0"/>
        </a:xfrm>
      </p:grpSpPr>
      <p:sp>
        <p:nvSpPr>
          <p:cNvPr id="195" name="Google Shape;195;p23"/>
          <p:cNvSpPr txBox="1"/>
          <p:nvPr>
            <p:ph idx="12" type="sldNum"/>
          </p:nvPr>
        </p:nvSpPr>
        <p:spPr>
          <a:xfrm>
            <a:off x="8390734" y="4543668"/>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a:t>‹#›</a:t>
            </a:fld>
            <a:endParaRPr/>
          </a:p>
        </p:txBody>
      </p:sp>
      <p:sp>
        <p:nvSpPr>
          <p:cNvPr id="196" name="Google Shape;196;p23"/>
          <p:cNvSpPr txBox="1"/>
          <p:nvPr/>
        </p:nvSpPr>
        <p:spPr>
          <a:xfrm>
            <a:off x="420825" y="170550"/>
            <a:ext cx="6815100" cy="48024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sz="2000">
                <a:latin typeface="EB Garamond"/>
                <a:ea typeface="EB Garamond"/>
                <a:cs typeface="EB Garamond"/>
                <a:sym typeface="EB Garamond"/>
              </a:rPr>
              <a:t>Early Release</a:t>
            </a:r>
            <a:endParaRPr b="1" sz="2000">
              <a:latin typeface="EB Garamond"/>
              <a:ea typeface="EB Garamond"/>
              <a:cs typeface="EB Garamond"/>
              <a:sym typeface="EB Garamond"/>
            </a:endParaRPr>
          </a:p>
          <a:p>
            <a:pPr indent="0" lvl="0" marL="0" rtl="0" algn="l">
              <a:spcBef>
                <a:spcPts val="0"/>
              </a:spcBef>
              <a:spcAft>
                <a:spcPts val="0"/>
              </a:spcAft>
              <a:buNone/>
            </a:pPr>
            <a:r>
              <a:t/>
            </a:r>
            <a:endParaRPr b="1" sz="2000">
              <a:latin typeface="EB Garamond"/>
              <a:ea typeface="EB Garamond"/>
              <a:cs typeface="EB Garamond"/>
              <a:sym typeface="EB Garamond"/>
            </a:endParaRPr>
          </a:p>
          <a:p>
            <a:pPr indent="0" lvl="0" marL="0" rtl="0" algn="l">
              <a:spcBef>
                <a:spcPts val="0"/>
              </a:spcBef>
              <a:spcAft>
                <a:spcPts val="0"/>
              </a:spcAft>
              <a:buNone/>
            </a:pPr>
            <a:r>
              <a:rPr lang="en" sz="2000">
                <a:latin typeface="EB Garamond"/>
                <a:ea typeface="EB Garamond"/>
                <a:cs typeface="EB Garamond"/>
                <a:sym typeface="EB Garamond"/>
              </a:rPr>
              <a:t>In the event that your child needs to leave early, you must e-mail or send in a note to your child’s teacher.  This information must be in writing from the parent.</a:t>
            </a:r>
            <a:endParaRPr sz="2000">
              <a:latin typeface="EB Garamond"/>
              <a:ea typeface="EB Garamond"/>
              <a:cs typeface="EB Garamond"/>
              <a:sym typeface="EB Garamond"/>
            </a:endParaRPr>
          </a:p>
          <a:p>
            <a:pPr indent="0" lvl="0" marL="0" rtl="0" algn="l">
              <a:spcBef>
                <a:spcPts val="0"/>
              </a:spcBef>
              <a:spcAft>
                <a:spcPts val="0"/>
              </a:spcAft>
              <a:buNone/>
            </a:pPr>
            <a:r>
              <a:t/>
            </a:r>
            <a:endParaRPr sz="2000">
              <a:latin typeface="EB Garamond"/>
              <a:ea typeface="EB Garamond"/>
              <a:cs typeface="EB Garamond"/>
              <a:sym typeface="EB Garamond"/>
            </a:endParaRPr>
          </a:p>
          <a:p>
            <a:pPr indent="0" lvl="0" marL="0" rtl="0" algn="l">
              <a:spcBef>
                <a:spcPts val="0"/>
              </a:spcBef>
              <a:spcAft>
                <a:spcPts val="0"/>
              </a:spcAft>
              <a:buNone/>
            </a:pPr>
            <a:r>
              <a:rPr lang="en" sz="2000">
                <a:latin typeface="EB Garamond"/>
                <a:ea typeface="EB Garamond"/>
                <a:cs typeface="EB Garamond"/>
                <a:sym typeface="EB Garamond"/>
              </a:rPr>
              <a:t>In the event that your child is sick, and sent home by the School Nurse, the Nurse will contact you directly.</a:t>
            </a:r>
            <a:endParaRPr sz="2000">
              <a:latin typeface="EB Garamond"/>
              <a:ea typeface="EB Garamond"/>
              <a:cs typeface="EB Garamond"/>
              <a:sym typeface="EB Garamond"/>
            </a:endParaRPr>
          </a:p>
          <a:p>
            <a:pPr indent="0" lvl="0" marL="0" rtl="0" algn="l">
              <a:spcBef>
                <a:spcPts val="0"/>
              </a:spcBef>
              <a:spcAft>
                <a:spcPts val="0"/>
              </a:spcAft>
              <a:buNone/>
            </a:pPr>
            <a:r>
              <a:t/>
            </a:r>
            <a:endParaRPr sz="2000">
              <a:latin typeface="EB Garamond"/>
              <a:ea typeface="EB Garamond"/>
              <a:cs typeface="EB Garamond"/>
              <a:sym typeface="EB Garamond"/>
            </a:endParaRPr>
          </a:p>
          <a:p>
            <a:pPr indent="0" lvl="0" marL="0" rtl="0" algn="l">
              <a:spcBef>
                <a:spcPts val="0"/>
              </a:spcBef>
              <a:spcAft>
                <a:spcPts val="0"/>
              </a:spcAft>
              <a:buNone/>
            </a:pPr>
            <a:r>
              <a:rPr lang="en" sz="2000">
                <a:latin typeface="EB Garamond"/>
                <a:ea typeface="EB Garamond"/>
                <a:cs typeface="EB Garamond"/>
                <a:sym typeface="EB Garamond"/>
              </a:rPr>
              <a:t>Please make sure that all authorized pick up contacts are listed with the school.  The authorized pick up contact will need a Photo ID in order for your child to be </a:t>
            </a:r>
            <a:r>
              <a:rPr lang="en" sz="2000">
                <a:latin typeface="EB Garamond"/>
                <a:ea typeface="EB Garamond"/>
                <a:cs typeface="EB Garamond"/>
                <a:sym typeface="EB Garamond"/>
              </a:rPr>
              <a:t>released</a:t>
            </a:r>
            <a:r>
              <a:rPr lang="en" sz="2000">
                <a:latin typeface="EB Garamond"/>
                <a:ea typeface="EB Garamond"/>
                <a:cs typeface="EB Garamond"/>
                <a:sym typeface="EB Garamond"/>
              </a:rPr>
              <a:t> to them. </a:t>
            </a:r>
            <a:endParaRPr sz="2000">
              <a:latin typeface="EB Garamond"/>
              <a:ea typeface="EB Garamond"/>
              <a:cs typeface="EB Garamond"/>
              <a:sym typeface="EB Garamond"/>
            </a:endParaRPr>
          </a:p>
          <a:p>
            <a:pPr indent="0" lvl="0" marL="0" rtl="0" algn="l">
              <a:spcBef>
                <a:spcPts val="0"/>
              </a:spcBef>
              <a:spcAft>
                <a:spcPts val="0"/>
              </a:spcAft>
              <a:buNone/>
            </a:pPr>
            <a:r>
              <a:t/>
            </a:r>
            <a:endParaRPr sz="2000">
              <a:latin typeface="EB Garamond"/>
              <a:ea typeface="EB Garamond"/>
              <a:cs typeface="EB Garamond"/>
              <a:sym typeface="EB Garamond"/>
            </a:endParaRPr>
          </a:p>
          <a:p>
            <a:pPr indent="0" lvl="0" marL="0" rtl="0" algn="l">
              <a:spcBef>
                <a:spcPts val="0"/>
              </a:spcBef>
              <a:spcAft>
                <a:spcPts val="0"/>
              </a:spcAft>
              <a:buNone/>
            </a:pPr>
            <a:r>
              <a:rPr lang="en" sz="2000">
                <a:latin typeface="EB Garamond"/>
                <a:ea typeface="EB Garamond"/>
                <a:cs typeface="EB Garamond"/>
                <a:sym typeface="EB Garamond"/>
              </a:rPr>
              <a:t>A child will not be released during lunch, please make every effort to pick up your child prior to, or after lunch.</a:t>
            </a:r>
            <a:endParaRPr sz="2000">
              <a:latin typeface="EB Garamond"/>
              <a:ea typeface="EB Garamond"/>
              <a:cs typeface="EB Garamond"/>
              <a:sym typeface="EB Garamond"/>
            </a:endParaRPr>
          </a:p>
        </p:txBody>
      </p:sp>
      <p:pic>
        <p:nvPicPr>
          <p:cNvPr id="197" name="Google Shape;197;p23"/>
          <p:cNvPicPr preferRelativeResize="0"/>
          <p:nvPr/>
        </p:nvPicPr>
        <p:blipFill>
          <a:blip r:embed="rId3">
            <a:alphaModFix/>
          </a:blip>
          <a:stretch>
            <a:fillRect/>
          </a:stretch>
        </p:blipFill>
        <p:spPr>
          <a:xfrm>
            <a:off x="7388325" y="152400"/>
            <a:ext cx="1603276" cy="1603276"/>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Shift">
  <a:themeElements>
    <a:clrScheme name="Shift">
      <a:dk1>
        <a:srgbClr val="FFFFFF"/>
      </a:dk1>
      <a:lt1>
        <a:srgbClr val="AF7B51"/>
      </a:lt1>
      <a:dk2>
        <a:srgbClr val="233A44"/>
      </a:dk2>
      <a:lt2>
        <a:srgbClr val="D9D9D9"/>
      </a:lt2>
      <a:accent1>
        <a:srgbClr val="00796B"/>
      </a:accent1>
      <a:accent2>
        <a:srgbClr val="D9563F"/>
      </a:accent2>
      <a:accent3>
        <a:srgbClr val="C4A15A"/>
      </a:accent3>
      <a:accent4>
        <a:srgbClr val="14F597"/>
      </a:accent4>
      <a:accent5>
        <a:srgbClr val="3D4594"/>
      </a:accent5>
      <a:accent6>
        <a:srgbClr val="163EF5"/>
      </a:accent6>
      <a:hlink>
        <a:srgbClr val="3D4594"/>
      </a:hlink>
      <a:folHlink>
        <a:srgbClr val="3D4594"/>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